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embeddedFontLst>
    <p:embeddedFont>
      <p:font typeface="DM Serif Display" charset="0"/>
      <p:regular r:id="rId14"/>
      <p:italic r:id="rId15"/>
    </p:embeddedFont>
    <p:embeddedFont>
      <p:font typeface="Abril Fatface" charset="0"/>
      <p:regular r:id="rId16"/>
    </p:embeddedFont>
    <p:embeddedFont>
      <p:font typeface="Barlow Condensed" charset="0"/>
      <p:regular r:id="rId17"/>
      <p:bold r:id="rId18"/>
      <p:italic r:id="rId19"/>
      <p:boldItalic r:id="rId20"/>
    </p:embeddedFont>
    <p:embeddedFont>
      <p:font typeface="Darker Grotesque"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98" d="100"/>
          <a:sy n="98" d="100"/>
        </p:scale>
        <p:origin x="-228" y="24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68748123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a073618e60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e62dc4181f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e62dc4181f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a073618e60_0_7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a073618e60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a073618e60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a073618e60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073618e60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e62dc4181f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e62dc4181f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e62dc4181f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e62dc4181f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a073618e60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e62dc4181f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e62dc4181f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10"/>
        <p:cNvGrpSpPr/>
        <p:nvPr/>
      </p:nvGrpSpPr>
      <p:grpSpPr>
        <a:xfrm>
          <a:off x="0" y="0"/>
          <a:ext cx="0" cy="0"/>
          <a:chOff x="0" y="0"/>
          <a:chExt cx="0" cy="0"/>
        </a:xfrm>
      </p:grpSpPr>
      <p:sp>
        <p:nvSpPr>
          <p:cNvPr id="11" name="Google Shape;11;p2"/>
          <p:cNvSpPr/>
          <p:nvPr/>
        </p:nvSpPr>
        <p:spPr>
          <a:xfrm>
            <a:off x="6281625" y="4488100"/>
            <a:ext cx="5910300" cy="2370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a:off x="7261100" y="4767825"/>
            <a:ext cx="1550100" cy="0"/>
          </a:xfrm>
          <a:prstGeom prst="straightConnector1">
            <a:avLst/>
          </a:prstGeom>
          <a:noFill/>
          <a:ln w="38100" cap="rnd" cmpd="sng">
            <a:solidFill>
              <a:schemeClr val="lt1"/>
            </a:solidFill>
            <a:prstDash val="solid"/>
            <a:round/>
            <a:headEnd type="none" w="med" len="med"/>
            <a:tailEnd type="none" w="med" len="med"/>
          </a:ln>
        </p:spPr>
      </p:cxnSp>
      <p:sp>
        <p:nvSpPr>
          <p:cNvPr id="13" name="Google Shape;13;p2"/>
          <p:cNvSpPr txBox="1">
            <a:spLocks noGrp="1"/>
          </p:cNvSpPr>
          <p:nvPr>
            <p:ph type="title"/>
          </p:nvPr>
        </p:nvSpPr>
        <p:spPr>
          <a:xfrm>
            <a:off x="6605400" y="1765275"/>
            <a:ext cx="3985200" cy="1230600"/>
          </a:xfrm>
          <a:prstGeom prst="rect">
            <a:avLst/>
          </a:prstGeom>
        </p:spPr>
        <p:txBody>
          <a:bodyPr spcFirstLastPara="1" wrap="square" lIns="121900" tIns="121900" rIns="121900" bIns="121900" anchor="t" anchorCtr="0">
            <a:noAutofit/>
          </a:bodyPr>
          <a:lstStyle>
            <a:lvl1pPr lvl="0">
              <a:spcBef>
                <a:spcPts val="0"/>
              </a:spcBef>
              <a:spcAft>
                <a:spcPts val="0"/>
              </a:spcAft>
              <a:buSzPts val="6000"/>
              <a:buNone/>
              <a:defRPr sz="6000"/>
            </a:lvl1pPr>
            <a:lvl2pPr lvl="1">
              <a:spcBef>
                <a:spcPts val="0"/>
              </a:spcBef>
              <a:spcAft>
                <a:spcPts val="0"/>
              </a:spcAft>
              <a:buSzPts val="7000"/>
              <a:buNone/>
              <a:defRPr sz="7000"/>
            </a:lvl2pPr>
            <a:lvl3pPr lvl="2">
              <a:spcBef>
                <a:spcPts val="0"/>
              </a:spcBef>
              <a:spcAft>
                <a:spcPts val="0"/>
              </a:spcAft>
              <a:buSzPts val="7000"/>
              <a:buNone/>
              <a:defRPr sz="7000"/>
            </a:lvl3pPr>
            <a:lvl4pPr lvl="3">
              <a:spcBef>
                <a:spcPts val="0"/>
              </a:spcBef>
              <a:spcAft>
                <a:spcPts val="0"/>
              </a:spcAft>
              <a:buSzPts val="7000"/>
              <a:buNone/>
              <a:defRPr sz="7000"/>
            </a:lvl4pPr>
            <a:lvl5pPr lvl="4">
              <a:spcBef>
                <a:spcPts val="0"/>
              </a:spcBef>
              <a:spcAft>
                <a:spcPts val="0"/>
              </a:spcAft>
              <a:buSzPts val="7000"/>
              <a:buNone/>
              <a:defRPr sz="7000"/>
            </a:lvl5pPr>
            <a:lvl6pPr lvl="5">
              <a:spcBef>
                <a:spcPts val="0"/>
              </a:spcBef>
              <a:spcAft>
                <a:spcPts val="0"/>
              </a:spcAft>
              <a:buSzPts val="7000"/>
              <a:buNone/>
              <a:defRPr sz="7000"/>
            </a:lvl6pPr>
            <a:lvl7pPr lvl="6">
              <a:spcBef>
                <a:spcPts val="0"/>
              </a:spcBef>
              <a:spcAft>
                <a:spcPts val="0"/>
              </a:spcAft>
              <a:buSzPts val="7000"/>
              <a:buNone/>
              <a:defRPr sz="7000"/>
            </a:lvl7pPr>
            <a:lvl8pPr lvl="7">
              <a:spcBef>
                <a:spcPts val="0"/>
              </a:spcBef>
              <a:spcAft>
                <a:spcPts val="0"/>
              </a:spcAft>
              <a:buSzPts val="7000"/>
              <a:buNone/>
              <a:defRPr sz="7000"/>
            </a:lvl8pPr>
            <a:lvl9pPr lvl="8">
              <a:spcBef>
                <a:spcPts val="0"/>
              </a:spcBef>
              <a:spcAft>
                <a:spcPts val="0"/>
              </a:spcAft>
              <a:buSzPts val="7000"/>
              <a:buNone/>
              <a:defRPr sz="7000"/>
            </a:lvl9pPr>
          </a:lstStyle>
          <a:p>
            <a:endParaRPr/>
          </a:p>
        </p:txBody>
      </p:sp>
      <p:sp>
        <p:nvSpPr>
          <p:cNvPr id="14" name="Google Shape;14;p2"/>
          <p:cNvSpPr txBox="1">
            <a:spLocks noGrp="1"/>
          </p:cNvSpPr>
          <p:nvPr>
            <p:ph type="subTitle" idx="1"/>
          </p:nvPr>
        </p:nvSpPr>
        <p:spPr>
          <a:xfrm>
            <a:off x="6840034" y="4829799"/>
            <a:ext cx="3992100" cy="7179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lt1"/>
              </a:buClr>
              <a:buSzPts val="2200"/>
              <a:buNone/>
              <a:defRPr>
                <a:solidFill>
                  <a:schemeClr val="lt1"/>
                </a:solidFill>
              </a:defRPr>
            </a:lvl1pPr>
            <a:lvl2pPr lvl="1">
              <a:spcBef>
                <a:spcPts val="2100"/>
              </a:spcBef>
              <a:spcAft>
                <a:spcPts val="0"/>
              </a:spcAft>
              <a:buSzPts val="2200"/>
              <a:buNone/>
              <a:defRPr/>
            </a:lvl2pPr>
            <a:lvl3pPr lvl="2">
              <a:spcBef>
                <a:spcPts val="2100"/>
              </a:spcBef>
              <a:spcAft>
                <a:spcPts val="0"/>
              </a:spcAft>
              <a:buSzPts val="2200"/>
              <a:buNone/>
              <a:defRPr/>
            </a:lvl3pPr>
            <a:lvl4pPr lvl="3">
              <a:spcBef>
                <a:spcPts val="2100"/>
              </a:spcBef>
              <a:spcAft>
                <a:spcPts val="0"/>
              </a:spcAft>
              <a:buSzPts val="2200"/>
              <a:buNone/>
              <a:defRPr/>
            </a:lvl4pPr>
            <a:lvl5pPr lvl="4">
              <a:spcBef>
                <a:spcPts val="2100"/>
              </a:spcBef>
              <a:spcAft>
                <a:spcPts val="0"/>
              </a:spcAft>
              <a:buSzPts val="2200"/>
              <a:buNone/>
              <a:defRPr/>
            </a:lvl5pPr>
            <a:lvl6pPr lvl="5">
              <a:spcBef>
                <a:spcPts val="2100"/>
              </a:spcBef>
              <a:spcAft>
                <a:spcPts val="0"/>
              </a:spcAft>
              <a:buSzPts val="2200"/>
              <a:buNone/>
              <a:defRPr/>
            </a:lvl6pPr>
            <a:lvl7pPr lvl="6">
              <a:spcBef>
                <a:spcPts val="2100"/>
              </a:spcBef>
              <a:spcAft>
                <a:spcPts val="0"/>
              </a:spcAft>
              <a:buSzPts val="2200"/>
              <a:buNone/>
              <a:defRPr/>
            </a:lvl7pPr>
            <a:lvl8pPr lvl="7">
              <a:spcBef>
                <a:spcPts val="2100"/>
              </a:spcBef>
              <a:spcAft>
                <a:spcPts val="0"/>
              </a:spcAft>
              <a:buSzPts val="2200"/>
              <a:buNone/>
              <a:defRPr/>
            </a:lvl8pPr>
            <a:lvl9pPr lvl="8">
              <a:spcBef>
                <a:spcPts val="2100"/>
              </a:spcBef>
              <a:spcAft>
                <a:spcPts val="2100"/>
              </a:spcAft>
              <a:buSzPts val="2200"/>
              <a:buNone/>
              <a:defRPr/>
            </a:lvl9pPr>
          </a:lstStyle>
          <a:p>
            <a:endParaRPr/>
          </a:p>
        </p:txBody>
      </p:sp>
      <p:grpSp>
        <p:nvGrpSpPr>
          <p:cNvPr id="15" name="Google Shape;15;p2"/>
          <p:cNvGrpSpPr/>
          <p:nvPr/>
        </p:nvGrpSpPr>
        <p:grpSpPr>
          <a:xfrm>
            <a:off x="10949325" y="570600"/>
            <a:ext cx="846900" cy="564600"/>
            <a:chOff x="10949325" y="570600"/>
            <a:chExt cx="846900" cy="564600"/>
          </a:xfrm>
        </p:grpSpPr>
        <p:sp>
          <p:nvSpPr>
            <p:cNvPr id="16" name="Google Shape;16;p2"/>
            <p:cNvSpPr/>
            <p:nvPr/>
          </p:nvSpPr>
          <p:spPr>
            <a:xfrm>
              <a:off x="10949325" y="570600"/>
              <a:ext cx="846900" cy="10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0949325" y="799200"/>
              <a:ext cx="846900" cy="10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0949325" y="1027800"/>
              <a:ext cx="846900" cy="10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134"/>
        <p:cNvGrpSpPr/>
        <p:nvPr/>
      </p:nvGrpSpPr>
      <p:grpSpPr>
        <a:xfrm>
          <a:off x="0" y="0"/>
          <a:ext cx="0" cy="0"/>
          <a:chOff x="0" y="0"/>
          <a:chExt cx="0" cy="0"/>
        </a:xfrm>
      </p:grpSpPr>
      <p:sp>
        <p:nvSpPr>
          <p:cNvPr id="135" name="Google Shape;135;p12"/>
          <p:cNvSpPr txBox="1">
            <a:spLocks noGrp="1"/>
          </p:cNvSpPr>
          <p:nvPr>
            <p:ph type="body" idx="1"/>
          </p:nvPr>
        </p:nvSpPr>
        <p:spPr>
          <a:xfrm>
            <a:off x="9816650"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136" name="Google Shape;136;p12"/>
          <p:cNvSpPr txBox="1">
            <a:spLocks noGrp="1"/>
          </p:cNvSpPr>
          <p:nvPr>
            <p:ph type="body" idx="2"/>
          </p:nvPr>
        </p:nvSpPr>
        <p:spPr>
          <a:xfrm>
            <a:off x="2737325"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137" name="Google Shape;137;p12"/>
          <p:cNvSpPr txBox="1">
            <a:spLocks noGrp="1"/>
          </p:cNvSpPr>
          <p:nvPr>
            <p:ph type="body" idx="3"/>
          </p:nvPr>
        </p:nvSpPr>
        <p:spPr>
          <a:xfrm>
            <a:off x="5097100"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138" name="Google Shape;138;p12"/>
          <p:cNvSpPr/>
          <p:nvPr/>
        </p:nvSpPr>
        <p:spPr>
          <a:xfrm>
            <a:off x="252900" y="2205375"/>
            <a:ext cx="2247000" cy="3890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2"/>
          <p:cNvSpPr/>
          <p:nvPr/>
        </p:nvSpPr>
        <p:spPr>
          <a:xfrm>
            <a:off x="4972438" y="2205375"/>
            <a:ext cx="2247000" cy="3890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2"/>
          <p:cNvSpPr/>
          <p:nvPr/>
        </p:nvSpPr>
        <p:spPr>
          <a:xfrm>
            <a:off x="9692000" y="2205375"/>
            <a:ext cx="2247000" cy="3890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2"/>
          <p:cNvSpPr/>
          <p:nvPr/>
        </p:nvSpPr>
        <p:spPr>
          <a:xfrm>
            <a:off x="0" y="0"/>
            <a:ext cx="12192000" cy="1705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 name="Google Shape;142;p12"/>
          <p:cNvCxnSpPr/>
          <p:nvPr/>
        </p:nvCxnSpPr>
        <p:spPr>
          <a:xfrm>
            <a:off x="5320950" y="1311950"/>
            <a:ext cx="1550100" cy="0"/>
          </a:xfrm>
          <a:prstGeom prst="straightConnector1">
            <a:avLst/>
          </a:prstGeom>
          <a:noFill/>
          <a:ln w="38100" cap="rnd" cmpd="sng">
            <a:solidFill>
              <a:schemeClr val="accent2"/>
            </a:solidFill>
            <a:prstDash val="solid"/>
            <a:round/>
            <a:headEnd type="none" w="med" len="med"/>
            <a:tailEnd type="none" w="med" len="med"/>
          </a:ln>
        </p:spPr>
      </p:cxnSp>
      <p:grpSp>
        <p:nvGrpSpPr>
          <p:cNvPr id="143" name="Google Shape;143;p12"/>
          <p:cNvGrpSpPr/>
          <p:nvPr/>
        </p:nvGrpSpPr>
        <p:grpSpPr>
          <a:xfrm>
            <a:off x="10949325" y="570600"/>
            <a:ext cx="846900" cy="564600"/>
            <a:chOff x="10949325" y="570600"/>
            <a:chExt cx="846900" cy="564600"/>
          </a:xfrm>
        </p:grpSpPr>
        <p:sp>
          <p:nvSpPr>
            <p:cNvPr id="144" name="Google Shape;144;p12"/>
            <p:cNvSpPr/>
            <p:nvPr/>
          </p:nvSpPr>
          <p:spPr>
            <a:xfrm>
              <a:off x="10949325" y="5706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2"/>
            <p:cNvSpPr/>
            <p:nvPr/>
          </p:nvSpPr>
          <p:spPr>
            <a:xfrm>
              <a:off x="10949325" y="7992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2"/>
            <p:cNvSpPr/>
            <p:nvPr/>
          </p:nvSpPr>
          <p:spPr>
            <a:xfrm>
              <a:off x="10949325" y="10278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 name="Google Shape;147;p12"/>
          <p:cNvSpPr txBox="1">
            <a:spLocks noGrp="1"/>
          </p:cNvSpPr>
          <p:nvPr>
            <p:ph type="subTitle" idx="4"/>
          </p:nvPr>
        </p:nvSpPr>
        <p:spPr>
          <a:xfrm>
            <a:off x="377550"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148" name="Google Shape;148;p12"/>
          <p:cNvSpPr txBox="1">
            <a:spLocks noGrp="1"/>
          </p:cNvSpPr>
          <p:nvPr>
            <p:ph type="subTitle" idx="5"/>
          </p:nvPr>
        </p:nvSpPr>
        <p:spPr>
          <a:xfrm>
            <a:off x="2737327"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149" name="Google Shape;149;p12"/>
          <p:cNvSpPr txBox="1">
            <a:spLocks noGrp="1"/>
          </p:cNvSpPr>
          <p:nvPr>
            <p:ph type="subTitle" idx="6"/>
          </p:nvPr>
        </p:nvSpPr>
        <p:spPr>
          <a:xfrm>
            <a:off x="5097103" y="23425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150" name="Google Shape;150;p12"/>
          <p:cNvSpPr txBox="1">
            <a:spLocks noGrp="1"/>
          </p:cNvSpPr>
          <p:nvPr>
            <p:ph type="subTitle" idx="7"/>
          </p:nvPr>
        </p:nvSpPr>
        <p:spPr>
          <a:xfrm>
            <a:off x="7456880" y="23425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151" name="Google Shape;151;p12"/>
          <p:cNvSpPr txBox="1">
            <a:spLocks noGrp="1"/>
          </p:cNvSpPr>
          <p:nvPr>
            <p:ph type="subTitle" idx="8"/>
          </p:nvPr>
        </p:nvSpPr>
        <p:spPr>
          <a:xfrm>
            <a:off x="9816657"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152" name="Google Shape;152;p12"/>
          <p:cNvSpPr txBox="1">
            <a:spLocks noGrp="1"/>
          </p:cNvSpPr>
          <p:nvPr>
            <p:ph type="title"/>
          </p:nvPr>
        </p:nvSpPr>
        <p:spPr>
          <a:xfrm>
            <a:off x="415600" y="2885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lt1"/>
              </a:buClr>
              <a:buSzPts val="4000"/>
              <a:buFont typeface="Aldrich"/>
              <a:buNone/>
              <a:defRPr>
                <a:solidFill>
                  <a:schemeClr val="lt1"/>
                </a:solidFill>
              </a:defRPr>
            </a:lvl1pPr>
            <a:lvl2pPr lvl="1"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a:endParaRPr/>
          </a:p>
        </p:txBody>
      </p:sp>
      <p:sp>
        <p:nvSpPr>
          <p:cNvPr id="153" name="Google Shape;153;p12"/>
          <p:cNvSpPr txBox="1">
            <a:spLocks noGrp="1"/>
          </p:cNvSpPr>
          <p:nvPr>
            <p:ph type="body" idx="9"/>
          </p:nvPr>
        </p:nvSpPr>
        <p:spPr>
          <a:xfrm>
            <a:off x="377550" y="3238625"/>
            <a:ext cx="1997700" cy="23301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154" name="Google Shape;154;p12"/>
          <p:cNvSpPr txBox="1">
            <a:spLocks noGrp="1"/>
          </p:cNvSpPr>
          <p:nvPr>
            <p:ph type="body" idx="13"/>
          </p:nvPr>
        </p:nvSpPr>
        <p:spPr>
          <a:xfrm>
            <a:off x="7456875"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155"/>
        <p:cNvGrpSpPr/>
        <p:nvPr/>
      </p:nvGrpSpPr>
      <p:grpSpPr>
        <a:xfrm>
          <a:off x="0" y="0"/>
          <a:ext cx="0" cy="0"/>
          <a:chOff x="0" y="0"/>
          <a:chExt cx="0" cy="0"/>
        </a:xfrm>
      </p:grpSpPr>
      <p:sp>
        <p:nvSpPr>
          <p:cNvPr id="156" name="Google Shape;156;p13"/>
          <p:cNvSpPr txBox="1">
            <a:spLocks noGrp="1"/>
          </p:cNvSpPr>
          <p:nvPr>
            <p:ph type="title"/>
          </p:nvPr>
        </p:nvSpPr>
        <p:spPr>
          <a:xfrm>
            <a:off x="5978200" y="974375"/>
            <a:ext cx="5581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7" name="Google Shape;157;p13"/>
          <p:cNvSpPr txBox="1">
            <a:spLocks noGrp="1"/>
          </p:cNvSpPr>
          <p:nvPr>
            <p:ph type="body" idx="1"/>
          </p:nvPr>
        </p:nvSpPr>
        <p:spPr>
          <a:xfrm>
            <a:off x="5978300" y="2508425"/>
            <a:ext cx="5581500" cy="3106800"/>
          </a:xfrm>
          <a:prstGeom prst="rect">
            <a:avLst/>
          </a:prstGeom>
        </p:spPr>
        <p:txBody>
          <a:bodyPr spcFirstLastPara="1" wrap="square" lIns="121900" tIns="121900" rIns="121900" bIns="121900" anchor="t" anchorCtr="0">
            <a:noAutofit/>
          </a:bodyPr>
          <a:lstStyle>
            <a:lvl1pPr marL="457200" lvl="0" indent="-368300">
              <a:spcBef>
                <a:spcPts val="0"/>
              </a:spcBef>
              <a:spcAft>
                <a:spcPts val="0"/>
              </a:spcAft>
              <a:buSzPts val="2200"/>
              <a:buChar char="●"/>
              <a:defRPr/>
            </a:lvl1pPr>
            <a:lvl2pPr marL="914400" lvl="1" indent="-368300">
              <a:spcBef>
                <a:spcPts val="2100"/>
              </a:spcBef>
              <a:spcAft>
                <a:spcPts val="0"/>
              </a:spcAft>
              <a:buSzPts val="2200"/>
              <a:buChar char="○"/>
              <a:defRPr/>
            </a:lvl2pPr>
            <a:lvl3pPr marL="1371600" lvl="2" indent="-368300">
              <a:spcBef>
                <a:spcPts val="2100"/>
              </a:spcBef>
              <a:spcAft>
                <a:spcPts val="0"/>
              </a:spcAft>
              <a:buSzPts val="2200"/>
              <a:buChar char="■"/>
              <a:defRPr/>
            </a:lvl3pPr>
            <a:lvl4pPr marL="1828800" lvl="3" indent="-368300">
              <a:spcBef>
                <a:spcPts val="2100"/>
              </a:spcBef>
              <a:spcAft>
                <a:spcPts val="0"/>
              </a:spcAft>
              <a:buSzPts val="2200"/>
              <a:buChar char="●"/>
              <a:defRPr/>
            </a:lvl4pPr>
            <a:lvl5pPr marL="2286000" lvl="4" indent="-368300">
              <a:spcBef>
                <a:spcPts val="2100"/>
              </a:spcBef>
              <a:spcAft>
                <a:spcPts val="0"/>
              </a:spcAft>
              <a:buSzPts val="2200"/>
              <a:buChar char="○"/>
              <a:defRPr/>
            </a:lvl5pPr>
            <a:lvl6pPr marL="2743200" lvl="5" indent="-368300">
              <a:spcBef>
                <a:spcPts val="2100"/>
              </a:spcBef>
              <a:spcAft>
                <a:spcPts val="0"/>
              </a:spcAft>
              <a:buSzPts val="2200"/>
              <a:buChar char="■"/>
              <a:defRPr/>
            </a:lvl6pPr>
            <a:lvl7pPr marL="3200400" lvl="6" indent="-368300">
              <a:spcBef>
                <a:spcPts val="2100"/>
              </a:spcBef>
              <a:spcAft>
                <a:spcPts val="0"/>
              </a:spcAft>
              <a:buSzPts val="2200"/>
              <a:buChar char="●"/>
              <a:defRPr/>
            </a:lvl7pPr>
            <a:lvl8pPr marL="3657600" lvl="7" indent="-368300">
              <a:spcBef>
                <a:spcPts val="2100"/>
              </a:spcBef>
              <a:spcAft>
                <a:spcPts val="0"/>
              </a:spcAft>
              <a:buSzPts val="2200"/>
              <a:buChar char="○"/>
              <a:defRPr/>
            </a:lvl8pPr>
            <a:lvl9pPr marL="4114800" lvl="8" indent="-368300">
              <a:spcBef>
                <a:spcPts val="2100"/>
              </a:spcBef>
              <a:spcAft>
                <a:spcPts val="2100"/>
              </a:spcAft>
              <a:buSzPts val="22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158"/>
        <p:cNvGrpSpPr/>
        <p:nvPr/>
      </p:nvGrpSpPr>
      <p:grpSpPr>
        <a:xfrm>
          <a:off x="0" y="0"/>
          <a:ext cx="0" cy="0"/>
          <a:chOff x="0" y="0"/>
          <a:chExt cx="0" cy="0"/>
        </a:xfrm>
      </p:grpSpPr>
      <p:sp>
        <p:nvSpPr>
          <p:cNvPr id="159" name="Google Shape;159;p14"/>
          <p:cNvSpPr/>
          <p:nvPr/>
        </p:nvSpPr>
        <p:spPr>
          <a:xfrm>
            <a:off x="6281625" y="3381625"/>
            <a:ext cx="5910300" cy="347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0" name="Google Shape;160;p14"/>
          <p:cNvSpPr txBox="1">
            <a:spLocks noGrp="1"/>
          </p:cNvSpPr>
          <p:nvPr>
            <p:ph type="subTitle" idx="1"/>
          </p:nvPr>
        </p:nvSpPr>
        <p:spPr>
          <a:xfrm>
            <a:off x="6130600" y="2516825"/>
            <a:ext cx="5581500" cy="717900"/>
          </a:xfrm>
          <a:prstGeom prst="rect">
            <a:avLst/>
          </a:prstGeom>
        </p:spPr>
        <p:txBody>
          <a:bodyPr spcFirstLastPara="1" wrap="square" lIns="121900" tIns="121900" rIns="121900" bIns="121900" anchor="t" anchorCtr="0">
            <a:noAutofit/>
          </a:bodyPr>
          <a:lstStyle>
            <a:lvl1pPr lvl="0" rtl="0">
              <a:spcBef>
                <a:spcPts val="0"/>
              </a:spcBef>
              <a:spcAft>
                <a:spcPts val="0"/>
              </a:spcAft>
              <a:buClr>
                <a:schemeClr val="lt1"/>
              </a:buClr>
              <a:buSzPts val="2100"/>
              <a:buNone/>
              <a:defRPr sz="2100" b="1">
                <a:solidFill>
                  <a:schemeClr val="lt1"/>
                </a:solidFill>
              </a:defRPr>
            </a:lvl1pPr>
            <a:lvl2pPr lvl="1" rtl="0">
              <a:spcBef>
                <a:spcPts val="2100"/>
              </a:spcBef>
              <a:spcAft>
                <a:spcPts val="0"/>
              </a:spcAft>
              <a:buClr>
                <a:schemeClr val="lt1"/>
              </a:buClr>
              <a:buSzPts val="2100"/>
              <a:buNone/>
              <a:defRPr sz="2100" b="1">
                <a:solidFill>
                  <a:schemeClr val="lt1"/>
                </a:solidFill>
              </a:defRPr>
            </a:lvl2pPr>
            <a:lvl3pPr lvl="2" rtl="0">
              <a:spcBef>
                <a:spcPts val="2100"/>
              </a:spcBef>
              <a:spcAft>
                <a:spcPts val="0"/>
              </a:spcAft>
              <a:buClr>
                <a:schemeClr val="lt1"/>
              </a:buClr>
              <a:buSzPts val="2100"/>
              <a:buNone/>
              <a:defRPr sz="2100" b="1">
                <a:solidFill>
                  <a:schemeClr val="lt1"/>
                </a:solidFill>
              </a:defRPr>
            </a:lvl3pPr>
            <a:lvl4pPr lvl="3" rtl="0">
              <a:spcBef>
                <a:spcPts val="2100"/>
              </a:spcBef>
              <a:spcAft>
                <a:spcPts val="0"/>
              </a:spcAft>
              <a:buClr>
                <a:schemeClr val="lt1"/>
              </a:buClr>
              <a:buSzPts val="2100"/>
              <a:buNone/>
              <a:defRPr sz="2100" b="1">
                <a:solidFill>
                  <a:schemeClr val="lt1"/>
                </a:solidFill>
              </a:defRPr>
            </a:lvl4pPr>
            <a:lvl5pPr lvl="4" rtl="0">
              <a:spcBef>
                <a:spcPts val="2100"/>
              </a:spcBef>
              <a:spcAft>
                <a:spcPts val="0"/>
              </a:spcAft>
              <a:buClr>
                <a:schemeClr val="lt1"/>
              </a:buClr>
              <a:buSzPts val="2100"/>
              <a:buNone/>
              <a:defRPr sz="2100" b="1">
                <a:solidFill>
                  <a:schemeClr val="lt1"/>
                </a:solidFill>
              </a:defRPr>
            </a:lvl5pPr>
            <a:lvl6pPr lvl="5" rtl="0">
              <a:spcBef>
                <a:spcPts val="2100"/>
              </a:spcBef>
              <a:spcAft>
                <a:spcPts val="0"/>
              </a:spcAft>
              <a:buClr>
                <a:schemeClr val="lt1"/>
              </a:buClr>
              <a:buSzPts val="2100"/>
              <a:buNone/>
              <a:defRPr sz="2100" b="1">
                <a:solidFill>
                  <a:schemeClr val="lt1"/>
                </a:solidFill>
              </a:defRPr>
            </a:lvl6pPr>
            <a:lvl7pPr lvl="6" rtl="0">
              <a:spcBef>
                <a:spcPts val="2100"/>
              </a:spcBef>
              <a:spcAft>
                <a:spcPts val="0"/>
              </a:spcAft>
              <a:buClr>
                <a:schemeClr val="lt1"/>
              </a:buClr>
              <a:buSzPts val="2100"/>
              <a:buNone/>
              <a:defRPr sz="2100" b="1">
                <a:solidFill>
                  <a:schemeClr val="lt1"/>
                </a:solidFill>
              </a:defRPr>
            </a:lvl7pPr>
            <a:lvl8pPr lvl="7" rtl="0">
              <a:spcBef>
                <a:spcPts val="2100"/>
              </a:spcBef>
              <a:spcAft>
                <a:spcPts val="0"/>
              </a:spcAft>
              <a:buClr>
                <a:schemeClr val="lt1"/>
              </a:buClr>
              <a:buSzPts val="2100"/>
              <a:buNone/>
              <a:defRPr sz="2100" b="1">
                <a:solidFill>
                  <a:schemeClr val="lt1"/>
                </a:solidFill>
              </a:defRPr>
            </a:lvl8pPr>
            <a:lvl9pPr lvl="8" rtl="0">
              <a:spcBef>
                <a:spcPts val="2100"/>
              </a:spcBef>
              <a:spcAft>
                <a:spcPts val="2100"/>
              </a:spcAft>
              <a:buClr>
                <a:schemeClr val="lt1"/>
              </a:buClr>
              <a:buSzPts val="2100"/>
              <a:buNone/>
              <a:defRPr sz="2100" b="1">
                <a:solidFill>
                  <a:schemeClr val="lt1"/>
                </a:solidFill>
              </a:defRPr>
            </a:lvl9pPr>
          </a:lstStyle>
          <a:p>
            <a:endParaRPr/>
          </a:p>
        </p:txBody>
      </p:sp>
      <p:sp>
        <p:nvSpPr>
          <p:cNvPr id="161" name="Google Shape;161;p14"/>
          <p:cNvSpPr txBox="1">
            <a:spLocks noGrp="1"/>
          </p:cNvSpPr>
          <p:nvPr>
            <p:ph type="title"/>
          </p:nvPr>
        </p:nvSpPr>
        <p:spPr>
          <a:xfrm>
            <a:off x="6130600" y="974375"/>
            <a:ext cx="5581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162" name="Google Shape;162;p14"/>
          <p:cNvSpPr txBox="1">
            <a:spLocks noGrp="1"/>
          </p:cNvSpPr>
          <p:nvPr>
            <p:ph type="body" idx="2"/>
          </p:nvPr>
        </p:nvSpPr>
        <p:spPr>
          <a:xfrm>
            <a:off x="6130650" y="3381625"/>
            <a:ext cx="5581500" cy="1341600"/>
          </a:xfrm>
          <a:prstGeom prst="rect">
            <a:avLst/>
          </a:prstGeom>
        </p:spPr>
        <p:txBody>
          <a:bodyPr spcFirstLastPara="1" wrap="square" lIns="121900" tIns="121900" rIns="121900" bIns="121900" anchor="t" anchorCtr="0">
            <a:noAutofit/>
          </a:bodyPr>
          <a:lstStyle>
            <a:lvl1pPr marL="457200" lvl="0" indent="-368300">
              <a:lnSpc>
                <a:spcPct val="100000"/>
              </a:lnSpc>
              <a:spcBef>
                <a:spcPts val="0"/>
              </a:spcBef>
              <a:spcAft>
                <a:spcPts val="0"/>
              </a:spcAft>
              <a:buClr>
                <a:schemeClr val="lt1"/>
              </a:buClr>
              <a:buSzPts val="2200"/>
              <a:buChar char="●"/>
              <a:defRPr>
                <a:solidFill>
                  <a:schemeClr val="lt1"/>
                </a:solidFill>
              </a:defRPr>
            </a:lvl1pPr>
            <a:lvl2pPr marL="914400" lvl="1" indent="-368300">
              <a:lnSpc>
                <a:spcPct val="100000"/>
              </a:lnSpc>
              <a:spcBef>
                <a:spcPts val="0"/>
              </a:spcBef>
              <a:spcAft>
                <a:spcPts val="0"/>
              </a:spcAft>
              <a:buClr>
                <a:schemeClr val="lt1"/>
              </a:buClr>
              <a:buSzPts val="2200"/>
              <a:buChar char="○"/>
              <a:defRPr>
                <a:solidFill>
                  <a:schemeClr val="lt1"/>
                </a:solidFill>
              </a:defRPr>
            </a:lvl2pPr>
            <a:lvl3pPr marL="1371600" lvl="2" indent="-368300">
              <a:lnSpc>
                <a:spcPct val="100000"/>
              </a:lnSpc>
              <a:spcBef>
                <a:spcPts val="0"/>
              </a:spcBef>
              <a:spcAft>
                <a:spcPts val="0"/>
              </a:spcAft>
              <a:buClr>
                <a:schemeClr val="lt1"/>
              </a:buClr>
              <a:buSzPts val="2200"/>
              <a:buChar char="■"/>
              <a:defRPr>
                <a:solidFill>
                  <a:schemeClr val="lt1"/>
                </a:solidFill>
              </a:defRPr>
            </a:lvl3pPr>
            <a:lvl4pPr marL="1828800" lvl="3" indent="-368300">
              <a:lnSpc>
                <a:spcPct val="100000"/>
              </a:lnSpc>
              <a:spcBef>
                <a:spcPts val="0"/>
              </a:spcBef>
              <a:spcAft>
                <a:spcPts val="0"/>
              </a:spcAft>
              <a:buClr>
                <a:schemeClr val="lt1"/>
              </a:buClr>
              <a:buSzPts val="2200"/>
              <a:buChar char="●"/>
              <a:defRPr>
                <a:solidFill>
                  <a:schemeClr val="lt1"/>
                </a:solidFill>
              </a:defRPr>
            </a:lvl4pPr>
            <a:lvl5pPr marL="2286000" lvl="4" indent="-368300">
              <a:lnSpc>
                <a:spcPct val="100000"/>
              </a:lnSpc>
              <a:spcBef>
                <a:spcPts val="0"/>
              </a:spcBef>
              <a:spcAft>
                <a:spcPts val="0"/>
              </a:spcAft>
              <a:buClr>
                <a:schemeClr val="lt1"/>
              </a:buClr>
              <a:buSzPts val="2200"/>
              <a:buChar char="○"/>
              <a:defRPr>
                <a:solidFill>
                  <a:schemeClr val="lt1"/>
                </a:solidFill>
              </a:defRPr>
            </a:lvl5pPr>
            <a:lvl6pPr marL="2743200" lvl="5" indent="-368300">
              <a:lnSpc>
                <a:spcPct val="100000"/>
              </a:lnSpc>
              <a:spcBef>
                <a:spcPts val="0"/>
              </a:spcBef>
              <a:spcAft>
                <a:spcPts val="0"/>
              </a:spcAft>
              <a:buClr>
                <a:schemeClr val="lt1"/>
              </a:buClr>
              <a:buSzPts val="2200"/>
              <a:buChar char="■"/>
              <a:defRPr>
                <a:solidFill>
                  <a:schemeClr val="lt1"/>
                </a:solidFill>
              </a:defRPr>
            </a:lvl6pPr>
            <a:lvl7pPr marL="3200400" lvl="6" indent="-368300">
              <a:lnSpc>
                <a:spcPct val="100000"/>
              </a:lnSpc>
              <a:spcBef>
                <a:spcPts val="0"/>
              </a:spcBef>
              <a:spcAft>
                <a:spcPts val="0"/>
              </a:spcAft>
              <a:buClr>
                <a:schemeClr val="lt1"/>
              </a:buClr>
              <a:buSzPts val="2200"/>
              <a:buChar char="●"/>
              <a:defRPr>
                <a:solidFill>
                  <a:schemeClr val="lt1"/>
                </a:solidFill>
              </a:defRPr>
            </a:lvl7pPr>
            <a:lvl8pPr marL="3657600" lvl="7" indent="-368300">
              <a:lnSpc>
                <a:spcPct val="100000"/>
              </a:lnSpc>
              <a:spcBef>
                <a:spcPts val="0"/>
              </a:spcBef>
              <a:spcAft>
                <a:spcPts val="0"/>
              </a:spcAft>
              <a:buClr>
                <a:schemeClr val="lt1"/>
              </a:buClr>
              <a:buSzPts val="2200"/>
              <a:buChar char="○"/>
              <a:defRPr>
                <a:solidFill>
                  <a:schemeClr val="lt1"/>
                </a:solidFill>
              </a:defRPr>
            </a:lvl8pPr>
            <a:lvl9pPr marL="4114800" lvl="8" indent="-368300">
              <a:lnSpc>
                <a:spcPct val="100000"/>
              </a:lnSpc>
              <a:spcBef>
                <a:spcPts val="0"/>
              </a:spcBef>
              <a:spcAft>
                <a:spcPts val="0"/>
              </a:spcAft>
              <a:buClr>
                <a:schemeClr val="lt1"/>
              </a:buClr>
              <a:buSzPts val="2200"/>
              <a:buChar char="■"/>
              <a:defRPr>
                <a:solidFill>
                  <a:schemeClr val="lt1"/>
                </a:solidFill>
              </a:defRPr>
            </a:lvl9pPr>
          </a:lstStyle>
          <a:p>
            <a:endParaRPr/>
          </a:p>
        </p:txBody>
      </p:sp>
      <p:grpSp>
        <p:nvGrpSpPr>
          <p:cNvPr id="163" name="Google Shape;163;p14"/>
          <p:cNvGrpSpPr/>
          <p:nvPr/>
        </p:nvGrpSpPr>
        <p:grpSpPr>
          <a:xfrm>
            <a:off x="10949325" y="570600"/>
            <a:ext cx="846900" cy="564600"/>
            <a:chOff x="10949325" y="570600"/>
            <a:chExt cx="846900" cy="564600"/>
          </a:xfrm>
        </p:grpSpPr>
        <p:sp>
          <p:nvSpPr>
            <p:cNvPr id="164" name="Google Shape;164;p14"/>
            <p:cNvSpPr/>
            <p:nvPr/>
          </p:nvSpPr>
          <p:spPr>
            <a:xfrm>
              <a:off x="10949325" y="570600"/>
              <a:ext cx="846900" cy="10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a:off x="10949325" y="799200"/>
              <a:ext cx="846900" cy="10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10949325" y="1027800"/>
              <a:ext cx="846900" cy="10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32"/>
        <p:cNvGrpSpPr/>
        <p:nvPr/>
      </p:nvGrpSpPr>
      <p:grpSpPr>
        <a:xfrm>
          <a:off x="0" y="0"/>
          <a:ext cx="0" cy="0"/>
          <a:chOff x="0" y="0"/>
          <a:chExt cx="0" cy="0"/>
        </a:xfrm>
      </p:grpSpPr>
      <p:sp>
        <p:nvSpPr>
          <p:cNvPr id="33" name="Google Shape;33;p5"/>
          <p:cNvSpPr/>
          <p:nvPr/>
        </p:nvSpPr>
        <p:spPr>
          <a:xfrm>
            <a:off x="939775" y="0"/>
            <a:ext cx="11252100" cy="690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txBox="1">
            <a:spLocks noGrp="1"/>
          </p:cNvSpPr>
          <p:nvPr>
            <p:ph type="title"/>
          </p:nvPr>
        </p:nvSpPr>
        <p:spPr>
          <a:xfrm>
            <a:off x="1428900" y="517175"/>
            <a:ext cx="10347300" cy="763500"/>
          </a:xfrm>
          <a:prstGeom prst="rect">
            <a:avLst/>
          </a:prstGeom>
        </p:spPr>
        <p:txBody>
          <a:bodyPr spcFirstLastPara="1" wrap="square" lIns="121900" tIns="121900" rIns="121900" bIns="121900" anchor="t" anchorCtr="0">
            <a:noAutofit/>
          </a:bodyPr>
          <a:lstStyle>
            <a:lvl1pPr lvl="0"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1pPr>
            <a:lvl2pPr lvl="1"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a:endParaRPr/>
          </a:p>
        </p:txBody>
      </p:sp>
      <p:cxnSp>
        <p:nvCxnSpPr>
          <p:cNvPr id="35" name="Google Shape;35;p5"/>
          <p:cNvCxnSpPr/>
          <p:nvPr/>
        </p:nvCxnSpPr>
        <p:spPr>
          <a:xfrm rot="10800000" flipH="1">
            <a:off x="1320775" y="2158200"/>
            <a:ext cx="10455300" cy="18000"/>
          </a:xfrm>
          <a:prstGeom prst="straightConnector1">
            <a:avLst/>
          </a:prstGeom>
          <a:noFill/>
          <a:ln w="9525" cap="flat" cmpd="sng">
            <a:solidFill>
              <a:schemeClr val="lt1"/>
            </a:solidFill>
            <a:prstDash val="solid"/>
            <a:round/>
            <a:headEnd type="none" w="med" len="med"/>
            <a:tailEnd type="none" w="med" len="med"/>
          </a:ln>
        </p:spPr>
      </p:cxnSp>
      <p:cxnSp>
        <p:nvCxnSpPr>
          <p:cNvPr id="36" name="Google Shape;36;p5"/>
          <p:cNvCxnSpPr/>
          <p:nvPr/>
        </p:nvCxnSpPr>
        <p:spPr>
          <a:xfrm rot="10800000" flipH="1">
            <a:off x="1320775" y="2920202"/>
            <a:ext cx="10455300" cy="18000"/>
          </a:xfrm>
          <a:prstGeom prst="straightConnector1">
            <a:avLst/>
          </a:prstGeom>
          <a:noFill/>
          <a:ln w="9525" cap="flat" cmpd="sng">
            <a:solidFill>
              <a:schemeClr val="lt1"/>
            </a:solidFill>
            <a:prstDash val="solid"/>
            <a:round/>
            <a:headEnd type="none" w="med" len="med"/>
            <a:tailEnd type="none" w="med" len="med"/>
          </a:ln>
        </p:spPr>
      </p:cxnSp>
      <p:cxnSp>
        <p:nvCxnSpPr>
          <p:cNvPr id="37" name="Google Shape;37;p5"/>
          <p:cNvCxnSpPr/>
          <p:nvPr/>
        </p:nvCxnSpPr>
        <p:spPr>
          <a:xfrm rot="10800000" flipH="1">
            <a:off x="1320775" y="3606005"/>
            <a:ext cx="10455300" cy="18000"/>
          </a:xfrm>
          <a:prstGeom prst="straightConnector1">
            <a:avLst/>
          </a:prstGeom>
          <a:noFill/>
          <a:ln w="9525" cap="flat" cmpd="sng">
            <a:solidFill>
              <a:schemeClr val="lt1"/>
            </a:solidFill>
            <a:prstDash val="solid"/>
            <a:round/>
            <a:headEnd type="none" w="med" len="med"/>
            <a:tailEnd type="none" w="med" len="med"/>
          </a:ln>
        </p:spPr>
      </p:cxnSp>
      <p:cxnSp>
        <p:nvCxnSpPr>
          <p:cNvPr id="38" name="Google Shape;38;p5"/>
          <p:cNvCxnSpPr/>
          <p:nvPr/>
        </p:nvCxnSpPr>
        <p:spPr>
          <a:xfrm rot="10800000" flipH="1">
            <a:off x="1320775" y="4291807"/>
            <a:ext cx="10455300" cy="18000"/>
          </a:xfrm>
          <a:prstGeom prst="straightConnector1">
            <a:avLst/>
          </a:prstGeom>
          <a:noFill/>
          <a:ln w="9525" cap="flat" cmpd="sng">
            <a:solidFill>
              <a:schemeClr val="lt1"/>
            </a:solidFill>
            <a:prstDash val="solid"/>
            <a:round/>
            <a:headEnd type="none" w="med" len="med"/>
            <a:tailEnd type="none" w="med" len="med"/>
          </a:ln>
        </p:spPr>
      </p:cxnSp>
      <p:cxnSp>
        <p:nvCxnSpPr>
          <p:cNvPr id="39" name="Google Shape;39;p5"/>
          <p:cNvCxnSpPr/>
          <p:nvPr/>
        </p:nvCxnSpPr>
        <p:spPr>
          <a:xfrm rot="10800000" flipH="1">
            <a:off x="1320775" y="4977609"/>
            <a:ext cx="10455300" cy="18000"/>
          </a:xfrm>
          <a:prstGeom prst="straightConnector1">
            <a:avLst/>
          </a:prstGeom>
          <a:noFill/>
          <a:ln w="9525" cap="flat" cmpd="sng">
            <a:solidFill>
              <a:schemeClr val="lt1"/>
            </a:solidFill>
            <a:prstDash val="solid"/>
            <a:round/>
            <a:headEnd type="none" w="med" len="med"/>
            <a:tailEnd type="none" w="med" len="med"/>
          </a:ln>
        </p:spPr>
      </p:cxnSp>
      <p:cxnSp>
        <p:nvCxnSpPr>
          <p:cNvPr id="40" name="Google Shape;40;p5"/>
          <p:cNvCxnSpPr/>
          <p:nvPr/>
        </p:nvCxnSpPr>
        <p:spPr>
          <a:xfrm rot="10800000" flipH="1">
            <a:off x="1320775" y="5722725"/>
            <a:ext cx="10455300" cy="18000"/>
          </a:xfrm>
          <a:prstGeom prst="straightConnector1">
            <a:avLst/>
          </a:prstGeom>
          <a:noFill/>
          <a:ln w="9525" cap="flat" cmpd="sng">
            <a:solidFill>
              <a:schemeClr val="lt1"/>
            </a:solidFill>
            <a:prstDash val="solid"/>
            <a:round/>
            <a:headEnd type="none" w="med" len="med"/>
            <a:tailEnd type="none" w="med" len="med"/>
          </a:ln>
        </p:spPr>
      </p:cxnSp>
      <p:cxnSp>
        <p:nvCxnSpPr>
          <p:cNvPr id="41" name="Google Shape;41;p5"/>
          <p:cNvCxnSpPr/>
          <p:nvPr/>
        </p:nvCxnSpPr>
        <p:spPr>
          <a:xfrm rot="10800000" flipH="1">
            <a:off x="1320775" y="6429675"/>
            <a:ext cx="10455300" cy="18000"/>
          </a:xfrm>
          <a:prstGeom prst="straightConnector1">
            <a:avLst/>
          </a:prstGeom>
          <a:noFill/>
          <a:ln w="9525" cap="flat" cmpd="sng">
            <a:solidFill>
              <a:schemeClr val="lt1"/>
            </a:solidFill>
            <a:prstDash val="solid"/>
            <a:round/>
            <a:headEnd type="none" w="med" len="med"/>
            <a:tailEnd type="none" w="med" len="med"/>
          </a:ln>
        </p:spPr>
      </p:cxnSp>
      <p:grpSp>
        <p:nvGrpSpPr>
          <p:cNvPr id="42" name="Google Shape;42;p5"/>
          <p:cNvGrpSpPr/>
          <p:nvPr/>
        </p:nvGrpSpPr>
        <p:grpSpPr>
          <a:xfrm>
            <a:off x="11035437" y="515542"/>
            <a:ext cx="674700" cy="674700"/>
            <a:chOff x="11303537" y="228842"/>
            <a:chExt cx="674700" cy="674700"/>
          </a:xfrm>
        </p:grpSpPr>
        <p:sp>
          <p:nvSpPr>
            <p:cNvPr id="43" name="Google Shape;43;p5"/>
            <p:cNvSpPr/>
            <p:nvPr/>
          </p:nvSpPr>
          <p:spPr>
            <a:xfrm rot="2700000">
              <a:off x="11217471" y="512523"/>
              <a:ext cx="846831" cy="10733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rot="-2700000" flipH="1">
              <a:off x="11217471" y="512523"/>
              <a:ext cx="846831" cy="10733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5"/>
          <p:cNvSpPr txBox="1">
            <a:spLocks noGrp="1"/>
          </p:cNvSpPr>
          <p:nvPr>
            <p:ph type="subTitle" idx="1"/>
          </p:nvPr>
        </p:nvSpPr>
        <p:spPr>
          <a:xfrm>
            <a:off x="1352700" y="1599600"/>
            <a:ext cx="10347300" cy="717900"/>
          </a:xfrm>
          <a:prstGeom prst="rect">
            <a:avLst/>
          </a:prstGeom>
        </p:spPr>
        <p:txBody>
          <a:bodyPr spcFirstLastPara="1" wrap="square" lIns="121900" tIns="121900" rIns="121900" bIns="121900" anchor="t" anchorCtr="0">
            <a:noAutofit/>
          </a:bodyPr>
          <a:lstStyle>
            <a:lvl1pPr lvl="0" algn="ctr" rtl="0">
              <a:spcBef>
                <a:spcPts val="0"/>
              </a:spcBef>
              <a:spcAft>
                <a:spcPts val="0"/>
              </a:spcAft>
              <a:buClr>
                <a:schemeClr val="lt1"/>
              </a:buClr>
              <a:buSzPts val="2200"/>
              <a:buNone/>
              <a:defRPr>
                <a:solidFill>
                  <a:schemeClr val="lt1"/>
                </a:solidFill>
              </a:defRPr>
            </a:lvl1pPr>
            <a:lvl2pPr lvl="1" algn="ctr" rtl="0">
              <a:spcBef>
                <a:spcPts val="2100"/>
              </a:spcBef>
              <a:spcAft>
                <a:spcPts val="0"/>
              </a:spcAft>
              <a:buClr>
                <a:schemeClr val="lt1"/>
              </a:buClr>
              <a:buSzPts val="2200"/>
              <a:buNone/>
              <a:defRPr>
                <a:solidFill>
                  <a:schemeClr val="lt1"/>
                </a:solidFill>
              </a:defRPr>
            </a:lvl2pPr>
            <a:lvl3pPr lvl="2" algn="ctr" rtl="0">
              <a:spcBef>
                <a:spcPts val="2100"/>
              </a:spcBef>
              <a:spcAft>
                <a:spcPts val="0"/>
              </a:spcAft>
              <a:buClr>
                <a:schemeClr val="lt1"/>
              </a:buClr>
              <a:buSzPts val="2200"/>
              <a:buNone/>
              <a:defRPr>
                <a:solidFill>
                  <a:schemeClr val="lt1"/>
                </a:solidFill>
              </a:defRPr>
            </a:lvl3pPr>
            <a:lvl4pPr lvl="3" algn="ctr" rtl="0">
              <a:spcBef>
                <a:spcPts val="2100"/>
              </a:spcBef>
              <a:spcAft>
                <a:spcPts val="0"/>
              </a:spcAft>
              <a:buClr>
                <a:schemeClr val="lt1"/>
              </a:buClr>
              <a:buSzPts val="2200"/>
              <a:buNone/>
              <a:defRPr>
                <a:solidFill>
                  <a:schemeClr val="lt1"/>
                </a:solidFill>
              </a:defRPr>
            </a:lvl4pPr>
            <a:lvl5pPr lvl="4" algn="ctr" rtl="0">
              <a:spcBef>
                <a:spcPts val="2100"/>
              </a:spcBef>
              <a:spcAft>
                <a:spcPts val="0"/>
              </a:spcAft>
              <a:buClr>
                <a:schemeClr val="lt1"/>
              </a:buClr>
              <a:buSzPts val="2200"/>
              <a:buNone/>
              <a:defRPr>
                <a:solidFill>
                  <a:schemeClr val="lt1"/>
                </a:solidFill>
              </a:defRPr>
            </a:lvl5pPr>
            <a:lvl6pPr lvl="5" algn="ctr" rtl="0">
              <a:spcBef>
                <a:spcPts val="2100"/>
              </a:spcBef>
              <a:spcAft>
                <a:spcPts val="0"/>
              </a:spcAft>
              <a:buClr>
                <a:schemeClr val="lt1"/>
              </a:buClr>
              <a:buSzPts val="2200"/>
              <a:buNone/>
              <a:defRPr>
                <a:solidFill>
                  <a:schemeClr val="lt1"/>
                </a:solidFill>
              </a:defRPr>
            </a:lvl6pPr>
            <a:lvl7pPr lvl="6" algn="ctr" rtl="0">
              <a:spcBef>
                <a:spcPts val="2100"/>
              </a:spcBef>
              <a:spcAft>
                <a:spcPts val="0"/>
              </a:spcAft>
              <a:buClr>
                <a:schemeClr val="lt1"/>
              </a:buClr>
              <a:buSzPts val="2200"/>
              <a:buNone/>
              <a:defRPr>
                <a:solidFill>
                  <a:schemeClr val="lt1"/>
                </a:solidFill>
              </a:defRPr>
            </a:lvl7pPr>
            <a:lvl8pPr lvl="7" algn="ctr" rtl="0">
              <a:spcBef>
                <a:spcPts val="2100"/>
              </a:spcBef>
              <a:spcAft>
                <a:spcPts val="0"/>
              </a:spcAft>
              <a:buClr>
                <a:schemeClr val="lt1"/>
              </a:buClr>
              <a:buSzPts val="2200"/>
              <a:buNone/>
              <a:defRPr>
                <a:solidFill>
                  <a:schemeClr val="lt1"/>
                </a:solidFill>
              </a:defRPr>
            </a:lvl8pPr>
            <a:lvl9pPr lvl="8" algn="ctr" rtl="0">
              <a:spcBef>
                <a:spcPts val="2100"/>
              </a:spcBef>
              <a:spcAft>
                <a:spcPts val="2100"/>
              </a:spcAft>
              <a:buClr>
                <a:schemeClr val="lt1"/>
              </a:buClr>
              <a:buSzPts val="2200"/>
              <a:buNone/>
              <a:defRPr>
                <a:solidFill>
                  <a:schemeClr val="lt1"/>
                </a:solidFill>
              </a:defRPr>
            </a:lvl9pPr>
          </a:lstStyle>
          <a:p>
            <a:endParaRPr/>
          </a:p>
        </p:txBody>
      </p:sp>
      <p:sp>
        <p:nvSpPr>
          <p:cNvPr id="46" name="Google Shape;46;p5"/>
          <p:cNvSpPr txBox="1">
            <a:spLocks noGrp="1"/>
          </p:cNvSpPr>
          <p:nvPr>
            <p:ph type="subTitle" idx="2"/>
          </p:nvPr>
        </p:nvSpPr>
        <p:spPr>
          <a:xfrm>
            <a:off x="1352700" y="2306570"/>
            <a:ext cx="10347300" cy="717900"/>
          </a:xfrm>
          <a:prstGeom prst="rect">
            <a:avLst/>
          </a:prstGeom>
        </p:spPr>
        <p:txBody>
          <a:bodyPr spcFirstLastPara="1" wrap="square" lIns="121900" tIns="121900" rIns="121900" bIns="121900" anchor="t" anchorCtr="0">
            <a:noAutofit/>
          </a:bodyPr>
          <a:lstStyle>
            <a:lvl1pPr lvl="0" algn="ctr" rtl="0">
              <a:spcBef>
                <a:spcPts val="0"/>
              </a:spcBef>
              <a:spcAft>
                <a:spcPts val="0"/>
              </a:spcAft>
              <a:buClr>
                <a:schemeClr val="lt1"/>
              </a:buClr>
              <a:buSzPts val="2200"/>
              <a:buNone/>
              <a:defRPr>
                <a:solidFill>
                  <a:schemeClr val="lt1"/>
                </a:solidFill>
              </a:defRPr>
            </a:lvl1pPr>
            <a:lvl2pPr lvl="1" algn="ctr" rtl="0">
              <a:spcBef>
                <a:spcPts val="2100"/>
              </a:spcBef>
              <a:spcAft>
                <a:spcPts val="0"/>
              </a:spcAft>
              <a:buClr>
                <a:schemeClr val="lt1"/>
              </a:buClr>
              <a:buSzPts val="2200"/>
              <a:buNone/>
              <a:defRPr>
                <a:solidFill>
                  <a:schemeClr val="lt1"/>
                </a:solidFill>
              </a:defRPr>
            </a:lvl2pPr>
            <a:lvl3pPr lvl="2" algn="ctr" rtl="0">
              <a:spcBef>
                <a:spcPts val="2100"/>
              </a:spcBef>
              <a:spcAft>
                <a:spcPts val="0"/>
              </a:spcAft>
              <a:buClr>
                <a:schemeClr val="lt1"/>
              </a:buClr>
              <a:buSzPts val="2200"/>
              <a:buNone/>
              <a:defRPr>
                <a:solidFill>
                  <a:schemeClr val="lt1"/>
                </a:solidFill>
              </a:defRPr>
            </a:lvl3pPr>
            <a:lvl4pPr lvl="3" algn="ctr" rtl="0">
              <a:spcBef>
                <a:spcPts val="2100"/>
              </a:spcBef>
              <a:spcAft>
                <a:spcPts val="0"/>
              </a:spcAft>
              <a:buClr>
                <a:schemeClr val="lt1"/>
              </a:buClr>
              <a:buSzPts val="2200"/>
              <a:buNone/>
              <a:defRPr>
                <a:solidFill>
                  <a:schemeClr val="lt1"/>
                </a:solidFill>
              </a:defRPr>
            </a:lvl4pPr>
            <a:lvl5pPr lvl="4" algn="ctr" rtl="0">
              <a:spcBef>
                <a:spcPts val="2100"/>
              </a:spcBef>
              <a:spcAft>
                <a:spcPts val="0"/>
              </a:spcAft>
              <a:buClr>
                <a:schemeClr val="lt1"/>
              </a:buClr>
              <a:buSzPts val="2200"/>
              <a:buNone/>
              <a:defRPr>
                <a:solidFill>
                  <a:schemeClr val="lt1"/>
                </a:solidFill>
              </a:defRPr>
            </a:lvl5pPr>
            <a:lvl6pPr lvl="5" algn="ctr" rtl="0">
              <a:spcBef>
                <a:spcPts val="2100"/>
              </a:spcBef>
              <a:spcAft>
                <a:spcPts val="0"/>
              </a:spcAft>
              <a:buClr>
                <a:schemeClr val="lt1"/>
              </a:buClr>
              <a:buSzPts val="2200"/>
              <a:buNone/>
              <a:defRPr>
                <a:solidFill>
                  <a:schemeClr val="lt1"/>
                </a:solidFill>
              </a:defRPr>
            </a:lvl6pPr>
            <a:lvl7pPr lvl="6" algn="ctr" rtl="0">
              <a:spcBef>
                <a:spcPts val="2100"/>
              </a:spcBef>
              <a:spcAft>
                <a:spcPts val="0"/>
              </a:spcAft>
              <a:buClr>
                <a:schemeClr val="lt1"/>
              </a:buClr>
              <a:buSzPts val="2200"/>
              <a:buNone/>
              <a:defRPr>
                <a:solidFill>
                  <a:schemeClr val="lt1"/>
                </a:solidFill>
              </a:defRPr>
            </a:lvl7pPr>
            <a:lvl8pPr lvl="7" algn="ctr" rtl="0">
              <a:spcBef>
                <a:spcPts val="2100"/>
              </a:spcBef>
              <a:spcAft>
                <a:spcPts val="0"/>
              </a:spcAft>
              <a:buClr>
                <a:schemeClr val="lt1"/>
              </a:buClr>
              <a:buSzPts val="2200"/>
              <a:buNone/>
              <a:defRPr>
                <a:solidFill>
                  <a:schemeClr val="lt1"/>
                </a:solidFill>
              </a:defRPr>
            </a:lvl8pPr>
            <a:lvl9pPr lvl="8" algn="ctr" rtl="0">
              <a:spcBef>
                <a:spcPts val="2100"/>
              </a:spcBef>
              <a:spcAft>
                <a:spcPts val="2100"/>
              </a:spcAft>
              <a:buClr>
                <a:schemeClr val="lt1"/>
              </a:buClr>
              <a:buSzPts val="2200"/>
              <a:buNone/>
              <a:defRPr>
                <a:solidFill>
                  <a:schemeClr val="lt1"/>
                </a:solidFill>
              </a:defRPr>
            </a:lvl9pPr>
          </a:lstStyle>
          <a:p>
            <a:endParaRPr/>
          </a:p>
        </p:txBody>
      </p:sp>
      <p:sp>
        <p:nvSpPr>
          <p:cNvPr id="47" name="Google Shape;47;p5"/>
          <p:cNvSpPr txBox="1">
            <a:spLocks noGrp="1"/>
          </p:cNvSpPr>
          <p:nvPr>
            <p:ph type="subTitle" idx="3"/>
          </p:nvPr>
        </p:nvSpPr>
        <p:spPr>
          <a:xfrm>
            <a:off x="1352700" y="3013540"/>
            <a:ext cx="10347300" cy="717900"/>
          </a:xfrm>
          <a:prstGeom prst="rect">
            <a:avLst/>
          </a:prstGeom>
        </p:spPr>
        <p:txBody>
          <a:bodyPr spcFirstLastPara="1" wrap="square" lIns="121900" tIns="121900" rIns="121900" bIns="121900" anchor="t" anchorCtr="0">
            <a:noAutofit/>
          </a:bodyPr>
          <a:lstStyle>
            <a:lvl1pPr lvl="0" algn="ctr" rtl="0">
              <a:spcBef>
                <a:spcPts val="0"/>
              </a:spcBef>
              <a:spcAft>
                <a:spcPts val="0"/>
              </a:spcAft>
              <a:buClr>
                <a:schemeClr val="lt1"/>
              </a:buClr>
              <a:buSzPts val="2200"/>
              <a:buNone/>
              <a:defRPr>
                <a:solidFill>
                  <a:schemeClr val="lt1"/>
                </a:solidFill>
              </a:defRPr>
            </a:lvl1pPr>
            <a:lvl2pPr lvl="1" algn="ctr" rtl="0">
              <a:spcBef>
                <a:spcPts val="2100"/>
              </a:spcBef>
              <a:spcAft>
                <a:spcPts val="0"/>
              </a:spcAft>
              <a:buClr>
                <a:schemeClr val="lt1"/>
              </a:buClr>
              <a:buSzPts val="2200"/>
              <a:buNone/>
              <a:defRPr>
                <a:solidFill>
                  <a:schemeClr val="lt1"/>
                </a:solidFill>
              </a:defRPr>
            </a:lvl2pPr>
            <a:lvl3pPr lvl="2" algn="ctr" rtl="0">
              <a:spcBef>
                <a:spcPts val="2100"/>
              </a:spcBef>
              <a:spcAft>
                <a:spcPts val="0"/>
              </a:spcAft>
              <a:buClr>
                <a:schemeClr val="lt1"/>
              </a:buClr>
              <a:buSzPts val="2200"/>
              <a:buNone/>
              <a:defRPr>
                <a:solidFill>
                  <a:schemeClr val="lt1"/>
                </a:solidFill>
              </a:defRPr>
            </a:lvl3pPr>
            <a:lvl4pPr lvl="3" algn="ctr" rtl="0">
              <a:spcBef>
                <a:spcPts val="2100"/>
              </a:spcBef>
              <a:spcAft>
                <a:spcPts val="0"/>
              </a:spcAft>
              <a:buClr>
                <a:schemeClr val="lt1"/>
              </a:buClr>
              <a:buSzPts val="2200"/>
              <a:buNone/>
              <a:defRPr>
                <a:solidFill>
                  <a:schemeClr val="lt1"/>
                </a:solidFill>
              </a:defRPr>
            </a:lvl4pPr>
            <a:lvl5pPr lvl="4" algn="ctr" rtl="0">
              <a:spcBef>
                <a:spcPts val="2100"/>
              </a:spcBef>
              <a:spcAft>
                <a:spcPts val="0"/>
              </a:spcAft>
              <a:buClr>
                <a:schemeClr val="lt1"/>
              </a:buClr>
              <a:buSzPts val="2200"/>
              <a:buNone/>
              <a:defRPr>
                <a:solidFill>
                  <a:schemeClr val="lt1"/>
                </a:solidFill>
              </a:defRPr>
            </a:lvl5pPr>
            <a:lvl6pPr lvl="5" algn="ctr" rtl="0">
              <a:spcBef>
                <a:spcPts val="2100"/>
              </a:spcBef>
              <a:spcAft>
                <a:spcPts val="0"/>
              </a:spcAft>
              <a:buClr>
                <a:schemeClr val="lt1"/>
              </a:buClr>
              <a:buSzPts val="2200"/>
              <a:buNone/>
              <a:defRPr>
                <a:solidFill>
                  <a:schemeClr val="lt1"/>
                </a:solidFill>
              </a:defRPr>
            </a:lvl6pPr>
            <a:lvl7pPr lvl="6" algn="ctr" rtl="0">
              <a:spcBef>
                <a:spcPts val="2100"/>
              </a:spcBef>
              <a:spcAft>
                <a:spcPts val="0"/>
              </a:spcAft>
              <a:buClr>
                <a:schemeClr val="lt1"/>
              </a:buClr>
              <a:buSzPts val="2200"/>
              <a:buNone/>
              <a:defRPr>
                <a:solidFill>
                  <a:schemeClr val="lt1"/>
                </a:solidFill>
              </a:defRPr>
            </a:lvl7pPr>
            <a:lvl8pPr lvl="7" algn="ctr" rtl="0">
              <a:spcBef>
                <a:spcPts val="2100"/>
              </a:spcBef>
              <a:spcAft>
                <a:spcPts val="0"/>
              </a:spcAft>
              <a:buClr>
                <a:schemeClr val="lt1"/>
              </a:buClr>
              <a:buSzPts val="2200"/>
              <a:buNone/>
              <a:defRPr>
                <a:solidFill>
                  <a:schemeClr val="lt1"/>
                </a:solidFill>
              </a:defRPr>
            </a:lvl8pPr>
            <a:lvl9pPr lvl="8" algn="ctr" rtl="0">
              <a:spcBef>
                <a:spcPts val="2100"/>
              </a:spcBef>
              <a:spcAft>
                <a:spcPts val="2100"/>
              </a:spcAft>
              <a:buClr>
                <a:schemeClr val="lt1"/>
              </a:buClr>
              <a:buSzPts val="2200"/>
              <a:buNone/>
              <a:defRPr>
                <a:solidFill>
                  <a:schemeClr val="lt1"/>
                </a:solidFill>
              </a:defRPr>
            </a:lvl9pPr>
          </a:lstStyle>
          <a:p>
            <a:endParaRPr/>
          </a:p>
        </p:txBody>
      </p:sp>
      <p:sp>
        <p:nvSpPr>
          <p:cNvPr id="48" name="Google Shape;48;p5"/>
          <p:cNvSpPr txBox="1">
            <a:spLocks noGrp="1"/>
          </p:cNvSpPr>
          <p:nvPr>
            <p:ph type="subTitle" idx="4"/>
          </p:nvPr>
        </p:nvSpPr>
        <p:spPr>
          <a:xfrm>
            <a:off x="1352700" y="3720510"/>
            <a:ext cx="10347300" cy="717900"/>
          </a:xfrm>
          <a:prstGeom prst="rect">
            <a:avLst/>
          </a:prstGeom>
        </p:spPr>
        <p:txBody>
          <a:bodyPr spcFirstLastPara="1" wrap="square" lIns="121900" tIns="121900" rIns="121900" bIns="121900" anchor="t" anchorCtr="0">
            <a:noAutofit/>
          </a:bodyPr>
          <a:lstStyle>
            <a:lvl1pPr lvl="0" algn="ctr" rtl="0">
              <a:spcBef>
                <a:spcPts val="0"/>
              </a:spcBef>
              <a:spcAft>
                <a:spcPts val="0"/>
              </a:spcAft>
              <a:buClr>
                <a:schemeClr val="lt1"/>
              </a:buClr>
              <a:buSzPts val="2200"/>
              <a:buNone/>
              <a:defRPr>
                <a:solidFill>
                  <a:schemeClr val="lt1"/>
                </a:solidFill>
              </a:defRPr>
            </a:lvl1pPr>
            <a:lvl2pPr lvl="1" algn="ctr" rtl="0">
              <a:spcBef>
                <a:spcPts val="2100"/>
              </a:spcBef>
              <a:spcAft>
                <a:spcPts val="0"/>
              </a:spcAft>
              <a:buClr>
                <a:schemeClr val="lt1"/>
              </a:buClr>
              <a:buSzPts val="2200"/>
              <a:buNone/>
              <a:defRPr>
                <a:solidFill>
                  <a:schemeClr val="lt1"/>
                </a:solidFill>
              </a:defRPr>
            </a:lvl2pPr>
            <a:lvl3pPr lvl="2" algn="ctr" rtl="0">
              <a:spcBef>
                <a:spcPts val="2100"/>
              </a:spcBef>
              <a:spcAft>
                <a:spcPts val="0"/>
              </a:spcAft>
              <a:buClr>
                <a:schemeClr val="lt1"/>
              </a:buClr>
              <a:buSzPts val="2200"/>
              <a:buNone/>
              <a:defRPr>
                <a:solidFill>
                  <a:schemeClr val="lt1"/>
                </a:solidFill>
              </a:defRPr>
            </a:lvl3pPr>
            <a:lvl4pPr lvl="3" algn="ctr" rtl="0">
              <a:spcBef>
                <a:spcPts val="2100"/>
              </a:spcBef>
              <a:spcAft>
                <a:spcPts val="0"/>
              </a:spcAft>
              <a:buClr>
                <a:schemeClr val="lt1"/>
              </a:buClr>
              <a:buSzPts val="2200"/>
              <a:buNone/>
              <a:defRPr>
                <a:solidFill>
                  <a:schemeClr val="lt1"/>
                </a:solidFill>
              </a:defRPr>
            </a:lvl4pPr>
            <a:lvl5pPr lvl="4" algn="ctr" rtl="0">
              <a:spcBef>
                <a:spcPts val="2100"/>
              </a:spcBef>
              <a:spcAft>
                <a:spcPts val="0"/>
              </a:spcAft>
              <a:buClr>
                <a:schemeClr val="lt1"/>
              </a:buClr>
              <a:buSzPts val="2200"/>
              <a:buNone/>
              <a:defRPr>
                <a:solidFill>
                  <a:schemeClr val="lt1"/>
                </a:solidFill>
              </a:defRPr>
            </a:lvl5pPr>
            <a:lvl6pPr lvl="5" algn="ctr" rtl="0">
              <a:spcBef>
                <a:spcPts val="2100"/>
              </a:spcBef>
              <a:spcAft>
                <a:spcPts val="0"/>
              </a:spcAft>
              <a:buClr>
                <a:schemeClr val="lt1"/>
              </a:buClr>
              <a:buSzPts val="2200"/>
              <a:buNone/>
              <a:defRPr>
                <a:solidFill>
                  <a:schemeClr val="lt1"/>
                </a:solidFill>
              </a:defRPr>
            </a:lvl6pPr>
            <a:lvl7pPr lvl="6" algn="ctr" rtl="0">
              <a:spcBef>
                <a:spcPts val="2100"/>
              </a:spcBef>
              <a:spcAft>
                <a:spcPts val="0"/>
              </a:spcAft>
              <a:buClr>
                <a:schemeClr val="lt1"/>
              </a:buClr>
              <a:buSzPts val="2200"/>
              <a:buNone/>
              <a:defRPr>
                <a:solidFill>
                  <a:schemeClr val="lt1"/>
                </a:solidFill>
              </a:defRPr>
            </a:lvl7pPr>
            <a:lvl8pPr lvl="7" algn="ctr" rtl="0">
              <a:spcBef>
                <a:spcPts val="2100"/>
              </a:spcBef>
              <a:spcAft>
                <a:spcPts val="0"/>
              </a:spcAft>
              <a:buClr>
                <a:schemeClr val="lt1"/>
              </a:buClr>
              <a:buSzPts val="2200"/>
              <a:buNone/>
              <a:defRPr>
                <a:solidFill>
                  <a:schemeClr val="lt1"/>
                </a:solidFill>
              </a:defRPr>
            </a:lvl8pPr>
            <a:lvl9pPr lvl="8" algn="ctr" rtl="0">
              <a:spcBef>
                <a:spcPts val="2100"/>
              </a:spcBef>
              <a:spcAft>
                <a:spcPts val="2100"/>
              </a:spcAft>
              <a:buClr>
                <a:schemeClr val="lt1"/>
              </a:buClr>
              <a:buSzPts val="2200"/>
              <a:buNone/>
              <a:defRPr>
                <a:solidFill>
                  <a:schemeClr val="lt1"/>
                </a:solidFill>
              </a:defRPr>
            </a:lvl9pPr>
          </a:lstStyle>
          <a:p>
            <a:endParaRPr/>
          </a:p>
        </p:txBody>
      </p:sp>
      <p:sp>
        <p:nvSpPr>
          <p:cNvPr id="49" name="Google Shape;49;p5"/>
          <p:cNvSpPr txBox="1">
            <a:spLocks noGrp="1"/>
          </p:cNvSpPr>
          <p:nvPr>
            <p:ph type="subTitle" idx="5"/>
          </p:nvPr>
        </p:nvSpPr>
        <p:spPr>
          <a:xfrm>
            <a:off x="1352700" y="4427480"/>
            <a:ext cx="10347300" cy="717900"/>
          </a:xfrm>
          <a:prstGeom prst="rect">
            <a:avLst/>
          </a:prstGeom>
        </p:spPr>
        <p:txBody>
          <a:bodyPr spcFirstLastPara="1" wrap="square" lIns="121900" tIns="121900" rIns="121900" bIns="121900" anchor="t" anchorCtr="0">
            <a:noAutofit/>
          </a:bodyPr>
          <a:lstStyle>
            <a:lvl1pPr lvl="0" algn="ctr" rtl="0">
              <a:spcBef>
                <a:spcPts val="0"/>
              </a:spcBef>
              <a:spcAft>
                <a:spcPts val="0"/>
              </a:spcAft>
              <a:buClr>
                <a:schemeClr val="lt1"/>
              </a:buClr>
              <a:buSzPts val="2200"/>
              <a:buNone/>
              <a:defRPr>
                <a:solidFill>
                  <a:schemeClr val="lt1"/>
                </a:solidFill>
              </a:defRPr>
            </a:lvl1pPr>
            <a:lvl2pPr lvl="1" algn="ctr" rtl="0">
              <a:spcBef>
                <a:spcPts val="2100"/>
              </a:spcBef>
              <a:spcAft>
                <a:spcPts val="0"/>
              </a:spcAft>
              <a:buClr>
                <a:schemeClr val="lt1"/>
              </a:buClr>
              <a:buSzPts val="2200"/>
              <a:buNone/>
              <a:defRPr>
                <a:solidFill>
                  <a:schemeClr val="lt1"/>
                </a:solidFill>
              </a:defRPr>
            </a:lvl2pPr>
            <a:lvl3pPr lvl="2" algn="ctr" rtl="0">
              <a:spcBef>
                <a:spcPts val="2100"/>
              </a:spcBef>
              <a:spcAft>
                <a:spcPts val="0"/>
              </a:spcAft>
              <a:buClr>
                <a:schemeClr val="lt1"/>
              </a:buClr>
              <a:buSzPts val="2200"/>
              <a:buNone/>
              <a:defRPr>
                <a:solidFill>
                  <a:schemeClr val="lt1"/>
                </a:solidFill>
              </a:defRPr>
            </a:lvl3pPr>
            <a:lvl4pPr lvl="3" algn="ctr" rtl="0">
              <a:spcBef>
                <a:spcPts val="2100"/>
              </a:spcBef>
              <a:spcAft>
                <a:spcPts val="0"/>
              </a:spcAft>
              <a:buClr>
                <a:schemeClr val="lt1"/>
              </a:buClr>
              <a:buSzPts val="2200"/>
              <a:buNone/>
              <a:defRPr>
                <a:solidFill>
                  <a:schemeClr val="lt1"/>
                </a:solidFill>
              </a:defRPr>
            </a:lvl4pPr>
            <a:lvl5pPr lvl="4" algn="ctr" rtl="0">
              <a:spcBef>
                <a:spcPts val="2100"/>
              </a:spcBef>
              <a:spcAft>
                <a:spcPts val="0"/>
              </a:spcAft>
              <a:buClr>
                <a:schemeClr val="lt1"/>
              </a:buClr>
              <a:buSzPts val="2200"/>
              <a:buNone/>
              <a:defRPr>
                <a:solidFill>
                  <a:schemeClr val="lt1"/>
                </a:solidFill>
              </a:defRPr>
            </a:lvl5pPr>
            <a:lvl6pPr lvl="5" algn="ctr" rtl="0">
              <a:spcBef>
                <a:spcPts val="2100"/>
              </a:spcBef>
              <a:spcAft>
                <a:spcPts val="0"/>
              </a:spcAft>
              <a:buClr>
                <a:schemeClr val="lt1"/>
              </a:buClr>
              <a:buSzPts val="2200"/>
              <a:buNone/>
              <a:defRPr>
                <a:solidFill>
                  <a:schemeClr val="lt1"/>
                </a:solidFill>
              </a:defRPr>
            </a:lvl6pPr>
            <a:lvl7pPr lvl="6" algn="ctr" rtl="0">
              <a:spcBef>
                <a:spcPts val="2100"/>
              </a:spcBef>
              <a:spcAft>
                <a:spcPts val="0"/>
              </a:spcAft>
              <a:buClr>
                <a:schemeClr val="lt1"/>
              </a:buClr>
              <a:buSzPts val="2200"/>
              <a:buNone/>
              <a:defRPr>
                <a:solidFill>
                  <a:schemeClr val="lt1"/>
                </a:solidFill>
              </a:defRPr>
            </a:lvl7pPr>
            <a:lvl8pPr lvl="7" algn="ctr" rtl="0">
              <a:spcBef>
                <a:spcPts val="2100"/>
              </a:spcBef>
              <a:spcAft>
                <a:spcPts val="0"/>
              </a:spcAft>
              <a:buClr>
                <a:schemeClr val="lt1"/>
              </a:buClr>
              <a:buSzPts val="2200"/>
              <a:buNone/>
              <a:defRPr>
                <a:solidFill>
                  <a:schemeClr val="lt1"/>
                </a:solidFill>
              </a:defRPr>
            </a:lvl8pPr>
            <a:lvl9pPr lvl="8" algn="ctr" rtl="0">
              <a:spcBef>
                <a:spcPts val="2100"/>
              </a:spcBef>
              <a:spcAft>
                <a:spcPts val="2100"/>
              </a:spcAft>
              <a:buClr>
                <a:schemeClr val="lt1"/>
              </a:buClr>
              <a:buSzPts val="2200"/>
              <a:buNone/>
              <a:defRPr>
                <a:solidFill>
                  <a:schemeClr val="lt1"/>
                </a:solidFill>
              </a:defRPr>
            </a:lvl9pPr>
          </a:lstStyle>
          <a:p>
            <a:endParaRPr/>
          </a:p>
        </p:txBody>
      </p:sp>
      <p:sp>
        <p:nvSpPr>
          <p:cNvPr id="50" name="Google Shape;50;p5"/>
          <p:cNvSpPr txBox="1">
            <a:spLocks noGrp="1"/>
          </p:cNvSpPr>
          <p:nvPr>
            <p:ph type="subTitle" idx="6"/>
          </p:nvPr>
        </p:nvSpPr>
        <p:spPr>
          <a:xfrm>
            <a:off x="1352700" y="5134450"/>
            <a:ext cx="10347300" cy="717900"/>
          </a:xfrm>
          <a:prstGeom prst="rect">
            <a:avLst/>
          </a:prstGeom>
        </p:spPr>
        <p:txBody>
          <a:bodyPr spcFirstLastPara="1" wrap="square" lIns="121900" tIns="121900" rIns="121900" bIns="121900" anchor="t" anchorCtr="0">
            <a:noAutofit/>
          </a:bodyPr>
          <a:lstStyle>
            <a:lvl1pPr lvl="0" algn="ctr" rtl="0">
              <a:spcBef>
                <a:spcPts val="0"/>
              </a:spcBef>
              <a:spcAft>
                <a:spcPts val="0"/>
              </a:spcAft>
              <a:buClr>
                <a:schemeClr val="lt1"/>
              </a:buClr>
              <a:buSzPts val="2200"/>
              <a:buNone/>
              <a:defRPr>
                <a:solidFill>
                  <a:schemeClr val="lt1"/>
                </a:solidFill>
              </a:defRPr>
            </a:lvl1pPr>
            <a:lvl2pPr lvl="1" algn="ctr" rtl="0">
              <a:spcBef>
                <a:spcPts val="2100"/>
              </a:spcBef>
              <a:spcAft>
                <a:spcPts val="0"/>
              </a:spcAft>
              <a:buClr>
                <a:schemeClr val="lt1"/>
              </a:buClr>
              <a:buSzPts val="2200"/>
              <a:buNone/>
              <a:defRPr>
                <a:solidFill>
                  <a:schemeClr val="lt1"/>
                </a:solidFill>
              </a:defRPr>
            </a:lvl2pPr>
            <a:lvl3pPr lvl="2" algn="ctr" rtl="0">
              <a:spcBef>
                <a:spcPts val="2100"/>
              </a:spcBef>
              <a:spcAft>
                <a:spcPts val="0"/>
              </a:spcAft>
              <a:buClr>
                <a:schemeClr val="lt1"/>
              </a:buClr>
              <a:buSzPts val="2200"/>
              <a:buNone/>
              <a:defRPr>
                <a:solidFill>
                  <a:schemeClr val="lt1"/>
                </a:solidFill>
              </a:defRPr>
            </a:lvl3pPr>
            <a:lvl4pPr lvl="3" algn="ctr" rtl="0">
              <a:spcBef>
                <a:spcPts val="2100"/>
              </a:spcBef>
              <a:spcAft>
                <a:spcPts val="0"/>
              </a:spcAft>
              <a:buClr>
                <a:schemeClr val="lt1"/>
              </a:buClr>
              <a:buSzPts val="2200"/>
              <a:buNone/>
              <a:defRPr>
                <a:solidFill>
                  <a:schemeClr val="lt1"/>
                </a:solidFill>
              </a:defRPr>
            </a:lvl4pPr>
            <a:lvl5pPr lvl="4" algn="ctr" rtl="0">
              <a:spcBef>
                <a:spcPts val="2100"/>
              </a:spcBef>
              <a:spcAft>
                <a:spcPts val="0"/>
              </a:spcAft>
              <a:buClr>
                <a:schemeClr val="lt1"/>
              </a:buClr>
              <a:buSzPts val="2200"/>
              <a:buNone/>
              <a:defRPr>
                <a:solidFill>
                  <a:schemeClr val="lt1"/>
                </a:solidFill>
              </a:defRPr>
            </a:lvl5pPr>
            <a:lvl6pPr lvl="5" algn="ctr" rtl="0">
              <a:spcBef>
                <a:spcPts val="2100"/>
              </a:spcBef>
              <a:spcAft>
                <a:spcPts val="0"/>
              </a:spcAft>
              <a:buClr>
                <a:schemeClr val="lt1"/>
              </a:buClr>
              <a:buSzPts val="2200"/>
              <a:buNone/>
              <a:defRPr>
                <a:solidFill>
                  <a:schemeClr val="lt1"/>
                </a:solidFill>
              </a:defRPr>
            </a:lvl6pPr>
            <a:lvl7pPr lvl="6" algn="ctr" rtl="0">
              <a:spcBef>
                <a:spcPts val="2100"/>
              </a:spcBef>
              <a:spcAft>
                <a:spcPts val="0"/>
              </a:spcAft>
              <a:buClr>
                <a:schemeClr val="lt1"/>
              </a:buClr>
              <a:buSzPts val="2200"/>
              <a:buNone/>
              <a:defRPr>
                <a:solidFill>
                  <a:schemeClr val="lt1"/>
                </a:solidFill>
              </a:defRPr>
            </a:lvl7pPr>
            <a:lvl8pPr lvl="7" algn="ctr" rtl="0">
              <a:spcBef>
                <a:spcPts val="2100"/>
              </a:spcBef>
              <a:spcAft>
                <a:spcPts val="0"/>
              </a:spcAft>
              <a:buClr>
                <a:schemeClr val="lt1"/>
              </a:buClr>
              <a:buSzPts val="2200"/>
              <a:buNone/>
              <a:defRPr>
                <a:solidFill>
                  <a:schemeClr val="lt1"/>
                </a:solidFill>
              </a:defRPr>
            </a:lvl8pPr>
            <a:lvl9pPr lvl="8" algn="ctr" rtl="0">
              <a:spcBef>
                <a:spcPts val="2100"/>
              </a:spcBef>
              <a:spcAft>
                <a:spcPts val="2100"/>
              </a:spcAft>
              <a:buClr>
                <a:schemeClr val="lt1"/>
              </a:buClr>
              <a:buSzPts val="2200"/>
              <a:buNone/>
              <a:defRPr>
                <a:solidFill>
                  <a:schemeClr val="lt1"/>
                </a:solidFill>
              </a:defRPr>
            </a:lvl9pPr>
          </a:lstStyle>
          <a:p>
            <a:endParaRPr/>
          </a:p>
        </p:txBody>
      </p:sp>
      <p:sp>
        <p:nvSpPr>
          <p:cNvPr id="51" name="Google Shape;51;p5"/>
          <p:cNvSpPr txBox="1">
            <a:spLocks noGrp="1"/>
          </p:cNvSpPr>
          <p:nvPr>
            <p:ph type="subTitle" idx="7"/>
          </p:nvPr>
        </p:nvSpPr>
        <p:spPr>
          <a:xfrm>
            <a:off x="1352700" y="5841400"/>
            <a:ext cx="10347300" cy="717900"/>
          </a:xfrm>
          <a:prstGeom prst="rect">
            <a:avLst/>
          </a:prstGeom>
        </p:spPr>
        <p:txBody>
          <a:bodyPr spcFirstLastPara="1" wrap="square" lIns="121900" tIns="121900" rIns="121900" bIns="121900" anchor="t" anchorCtr="0">
            <a:noAutofit/>
          </a:bodyPr>
          <a:lstStyle>
            <a:lvl1pPr lvl="0" algn="ctr" rtl="0">
              <a:spcBef>
                <a:spcPts val="0"/>
              </a:spcBef>
              <a:spcAft>
                <a:spcPts val="0"/>
              </a:spcAft>
              <a:buClr>
                <a:schemeClr val="lt1"/>
              </a:buClr>
              <a:buSzPts val="2200"/>
              <a:buNone/>
              <a:defRPr>
                <a:solidFill>
                  <a:schemeClr val="lt1"/>
                </a:solidFill>
              </a:defRPr>
            </a:lvl1pPr>
            <a:lvl2pPr lvl="1" algn="ctr" rtl="0">
              <a:spcBef>
                <a:spcPts val="2100"/>
              </a:spcBef>
              <a:spcAft>
                <a:spcPts val="0"/>
              </a:spcAft>
              <a:buClr>
                <a:schemeClr val="lt1"/>
              </a:buClr>
              <a:buSzPts val="2200"/>
              <a:buNone/>
              <a:defRPr>
                <a:solidFill>
                  <a:schemeClr val="lt1"/>
                </a:solidFill>
              </a:defRPr>
            </a:lvl2pPr>
            <a:lvl3pPr lvl="2" algn="ctr" rtl="0">
              <a:spcBef>
                <a:spcPts val="2100"/>
              </a:spcBef>
              <a:spcAft>
                <a:spcPts val="0"/>
              </a:spcAft>
              <a:buClr>
                <a:schemeClr val="lt1"/>
              </a:buClr>
              <a:buSzPts val="2200"/>
              <a:buNone/>
              <a:defRPr>
                <a:solidFill>
                  <a:schemeClr val="lt1"/>
                </a:solidFill>
              </a:defRPr>
            </a:lvl3pPr>
            <a:lvl4pPr lvl="3" algn="ctr" rtl="0">
              <a:spcBef>
                <a:spcPts val="2100"/>
              </a:spcBef>
              <a:spcAft>
                <a:spcPts val="0"/>
              </a:spcAft>
              <a:buClr>
                <a:schemeClr val="lt1"/>
              </a:buClr>
              <a:buSzPts val="2200"/>
              <a:buNone/>
              <a:defRPr>
                <a:solidFill>
                  <a:schemeClr val="lt1"/>
                </a:solidFill>
              </a:defRPr>
            </a:lvl4pPr>
            <a:lvl5pPr lvl="4" algn="ctr" rtl="0">
              <a:spcBef>
                <a:spcPts val="2100"/>
              </a:spcBef>
              <a:spcAft>
                <a:spcPts val="0"/>
              </a:spcAft>
              <a:buClr>
                <a:schemeClr val="lt1"/>
              </a:buClr>
              <a:buSzPts val="2200"/>
              <a:buNone/>
              <a:defRPr>
                <a:solidFill>
                  <a:schemeClr val="lt1"/>
                </a:solidFill>
              </a:defRPr>
            </a:lvl5pPr>
            <a:lvl6pPr lvl="5" algn="ctr" rtl="0">
              <a:spcBef>
                <a:spcPts val="2100"/>
              </a:spcBef>
              <a:spcAft>
                <a:spcPts val="0"/>
              </a:spcAft>
              <a:buClr>
                <a:schemeClr val="lt1"/>
              </a:buClr>
              <a:buSzPts val="2200"/>
              <a:buNone/>
              <a:defRPr>
                <a:solidFill>
                  <a:schemeClr val="lt1"/>
                </a:solidFill>
              </a:defRPr>
            </a:lvl6pPr>
            <a:lvl7pPr lvl="6" algn="ctr" rtl="0">
              <a:spcBef>
                <a:spcPts val="2100"/>
              </a:spcBef>
              <a:spcAft>
                <a:spcPts val="0"/>
              </a:spcAft>
              <a:buClr>
                <a:schemeClr val="lt1"/>
              </a:buClr>
              <a:buSzPts val="2200"/>
              <a:buNone/>
              <a:defRPr>
                <a:solidFill>
                  <a:schemeClr val="lt1"/>
                </a:solidFill>
              </a:defRPr>
            </a:lvl7pPr>
            <a:lvl8pPr lvl="7" algn="ctr" rtl="0">
              <a:spcBef>
                <a:spcPts val="2100"/>
              </a:spcBef>
              <a:spcAft>
                <a:spcPts val="0"/>
              </a:spcAft>
              <a:buClr>
                <a:schemeClr val="lt1"/>
              </a:buClr>
              <a:buSzPts val="2200"/>
              <a:buNone/>
              <a:defRPr>
                <a:solidFill>
                  <a:schemeClr val="lt1"/>
                </a:solidFill>
              </a:defRPr>
            </a:lvl8pPr>
            <a:lvl9pPr lvl="8" algn="ctr" rtl="0">
              <a:spcBef>
                <a:spcPts val="2100"/>
              </a:spcBef>
              <a:spcAft>
                <a:spcPts val="2100"/>
              </a:spcAft>
              <a:buClr>
                <a:schemeClr val="lt1"/>
              </a:buClr>
              <a:buSzPts val="2200"/>
              <a:buNone/>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52"/>
        <p:cNvGrpSpPr/>
        <p:nvPr/>
      </p:nvGrpSpPr>
      <p:grpSpPr>
        <a:xfrm>
          <a:off x="0" y="0"/>
          <a:ext cx="0" cy="0"/>
          <a:chOff x="0" y="0"/>
          <a:chExt cx="0" cy="0"/>
        </a:xfrm>
      </p:grpSpPr>
      <p:sp>
        <p:nvSpPr>
          <p:cNvPr id="53" name="Google Shape;53;p6"/>
          <p:cNvSpPr/>
          <p:nvPr/>
        </p:nvSpPr>
        <p:spPr>
          <a:xfrm>
            <a:off x="7270450" y="1314275"/>
            <a:ext cx="4921500" cy="5543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0" y="0"/>
            <a:ext cx="12192000" cy="1705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55;p6"/>
          <p:cNvCxnSpPr/>
          <p:nvPr/>
        </p:nvCxnSpPr>
        <p:spPr>
          <a:xfrm>
            <a:off x="5320950" y="1311950"/>
            <a:ext cx="1550100" cy="0"/>
          </a:xfrm>
          <a:prstGeom prst="straightConnector1">
            <a:avLst/>
          </a:prstGeom>
          <a:noFill/>
          <a:ln w="38100" cap="rnd" cmpd="sng">
            <a:solidFill>
              <a:schemeClr val="accent2"/>
            </a:solidFill>
            <a:prstDash val="solid"/>
            <a:round/>
            <a:headEnd type="none" w="med" len="med"/>
            <a:tailEnd type="none" w="med" len="med"/>
          </a:ln>
        </p:spPr>
      </p:cxnSp>
      <p:grpSp>
        <p:nvGrpSpPr>
          <p:cNvPr id="56" name="Google Shape;56;p6"/>
          <p:cNvGrpSpPr/>
          <p:nvPr/>
        </p:nvGrpSpPr>
        <p:grpSpPr>
          <a:xfrm>
            <a:off x="10949325" y="570600"/>
            <a:ext cx="846900" cy="564600"/>
            <a:chOff x="10949325" y="570600"/>
            <a:chExt cx="846900" cy="564600"/>
          </a:xfrm>
        </p:grpSpPr>
        <p:sp>
          <p:nvSpPr>
            <p:cNvPr id="57" name="Google Shape;57;p6"/>
            <p:cNvSpPr/>
            <p:nvPr/>
          </p:nvSpPr>
          <p:spPr>
            <a:xfrm>
              <a:off x="10949325" y="5706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10949325" y="7992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10949325" y="10278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415600" y="2885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lt1"/>
              </a:buClr>
              <a:buSzPts val="4000"/>
              <a:buFont typeface="Aldrich"/>
              <a:buNone/>
              <a:defRPr>
                <a:solidFill>
                  <a:schemeClr val="lt1"/>
                </a:solidFill>
              </a:defRPr>
            </a:lvl1pPr>
            <a:lvl2pPr lvl="1"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a:endParaRPr/>
          </a:p>
        </p:txBody>
      </p:sp>
      <p:sp>
        <p:nvSpPr>
          <p:cNvPr id="61" name="Google Shape;61;p6"/>
          <p:cNvSpPr txBox="1">
            <a:spLocks noGrp="1"/>
          </p:cNvSpPr>
          <p:nvPr>
            <p:ph type="body" idx="1"/>
          </p:nvPr>
        </p:nvSpPr>
        <p:spPr>
          <a:xfrm>
            <a:off x="1618200" y="2495350"/>
            <a:ext cx="8955600" cy="2883300"/>
          </a:xfrm>
          <a:prstGeom prst="rect">
            <a:avLst/>
          </a:prstGeom>
        </p:spPr>
        <p:txBody>
          <a:bodyPr spcFirstLastPara="1" wrap="square" lIns="121900" tIns="121900" rIns="121900" bIns="121900" anchor="t" anchorCtr="0">
            <a:noAutofit/>
          </a:bodyPr>
          <a:lstStyle>
            <a:lvl1pPr marL="457200" lvl="0" indent="-368300" rtl="0">
              <a:spcBef>
                <a:spcPts val="0"/>
              </a:spcBef>
              <a:spcAft>
                <a:spcPts val="0"/>
              </a:spcAft>
              <a:buSzPts val="2200"/>
              <a:buChar char="●"/>
              <a:defRPr/>
            </a:lvl1pPr>
            <a:lvl2pPr marL="914400" lvl="1" indent="-368300" rtl="0">
              <a:spcBef>
                <a:spcPts val="2100"/>
              </a:spcBef>
              <a:spcAft>
                <a:spcPts val="0"/>
              </a:spcAft>
              <a:buSzPts val="2200"/>
              <a:buChar char="○"/>
              <a:defRPr/>
            </a:lvl2pPr>
            <a:lvl3pPr marL="1371600" lvl="2" indent="-368300" rtl="0">
              <a:spcBef>
                <a:spcPts val="2100"/>
              </a:spcBef>
              <a:spcAft>
                <a:spcPts val="0"/>
              </a:spcAft>
              <a:buSzPts val="2200"/>
              <a:buChar char="■"/>
              <a:defRPr/>
            </a:lvl3pPr>
            <a:lvl4pPr marL="1828800" lvl="3" indent="-368300" rtl="0">
              <a:spcBef>
                <a:spcPts val="2100"/>
              </a:spcBef>
              <a:spcAft>
                <a:spcPts val="0"/>
              </a:spcAft>
              <a:buSzPts val="2200"/>
              <a:buChar char="●"/>
              <a:defRPr/>
            </a:lvl4pPr>
            <a:lvl5pPr marL="2286000" lvl="4" indent="-368300" rtl="0">
              <a:spcBef>
                <a:spcPts val="2100"/>
              </a:spcBef>
              <a:spcAft>
                <a:spcPts val="0"/>
              </a:spcAft>
              <a:buSzPts val="2200"/>
              <a:buChar char="○"/>
              <a:defRPr/>
            </a:lvl5pPr>
            <a:lvl6pPr marL="2743200" lvl="5" indent="-368300" rtl="0">
              <a:spcBef>
                <a:spcPts val="2100"/>
              </a:spcBef>
              <a:spcAft>
                <a:spcPts val="0"/>
              </a:spcAft>
              <a:buSzPts val="2200"/>
              <a:buChar char="■"/>
              <a:defRPr/>
            </a:lvl6pPr>
            <a:lvl7pPr marL="3200400" lvl="6" indent="-368300" rtl="0">
              <a:spcBef>
                <a:spcPts val="2100"/>
              </a:spcBef>
              <a:spcAft>
                <a:spcPts val="0"/>
              </a:spcAft>
              <a:buSzPts val="2200"/>
              <a:buChar char="●"/>
              <a:defRPr/>
            </a:lvl7pPr>
            <a:lvl8pPr marL="3657600" lvl="7" indent="-368300" rtl="0">
              <a:spcBef>
                <a:spcPts val="2100"/>
              </a:spcBef>
              <a:spcAft>
                <a:spcPts val="0"/>
              </a:spcAft>
              <a:buSzPts val="2200"/>
              <a:buChar char="○"/>
              <a:defRPr/>
            </a:lvl8pPr>
            <a:lvl9pPr marL="4114800" lvl="8" indent="-368300" rtl="0">
              <a:spcBef>
                <a:spcPts val="2100"/>
              </a:spcBef>
              <a:spcAft>
                <a:spcPts val="2100"/>
              </a:spcAft>
              <a:buSzPts val="22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62"/>
        <p:cNvGrpSpPr/>
        <p:nvPr/>
      </p:nvGrpSpPr>
      <p:grpSpPr>
        <a:xfrm>
          <a:off x="0" y="0"/>
          <a:ext cx="0" cy="0"/>
          <a:chOff x="0" y="0"/>
          <a:chExt cx="0" cy="0"/>
        </a:xfrm>
      </p:grpSpPr>
      <p:sp>
        <p:nvSpPr>
          <p:cNvPr id="63" name="Google Shape;63;p7"/>
          <p:cNvSpPr/>
          <p:nvPr/>
        </p:nvSpPr>
        <p:spPr>
          <a:xfrm>
            <a:off x="0" y="0"/>
            <a:ext cx="12192000" cy="1705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 name="Google Shape;64;p7"/>
          <p:cNvCxnSpPr/>
          <p:nvPr/>
        </p:nvCxnSpPr>
        <p:spPr>
          <a:xfrm>
            <a:off x="5320950" y="1311950"/>
            <a:ext cx="1550100" cy="0"/>
          </a:xfrm>
          <a:prstGeom prst="straightConnector1">
            <a:avLst/>
          </a:prstGeom>
          <a:noFill/>
          <a:ln w="38100" cap="rnd" cmpd="sng">
            <a:solidFill>
              <a:schemeClr val="accent2"/>
            </a:solidFill>
            <a:prstDash val="solid"/>
            <a:round/>
            <a:headEnd type="none" w="med" len="med"/>
            <a:tailEnd type="none" w="med" len="med"/>
          </a:ln>
        </p:spPr>
      </p:cxnSp>
      <p:grpSp>
        <p:nvGrpSpPr>
          <p:cNvPr id="65" name="Google Shape;65;p7"/>
          <p:cNvGrpSpPr/>
          <p:nvPr/>
        </p:nvGrpSpPr>
        <p:grpSpPr>
          <a:xfrm>
            <a:off x="10949325" y="570600"/>
            <a:ext cx="846900" cy="564600"/>
            <a:chOff x="10949325" y="570600"/>
            <a:chExt cx="846900" cy="564600"/>
          </a:xfrm>
        </p:grpSpPr>
        <p:sp>
          <p:nvSpPr>
            <p:cNvPr id="66" name="Google Shape;66;p7"/>
            <p:cNvSpPr/>
            <p:nvPr/>
          </p:nvSpPr>
          <p:spPr>
            <a:xfrm>
              <a:off x="10949325" y="5706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p:nvPr/>
          </p:nvSpPr>
          <p:spPr>
            <a:xfrm>
              <a:off x="10949325" y="7992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10949325" y="10278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7"/>
          <p:cNvSpPr/>
          <p:nvPr/>
        </p:nvSpPr>
        <p:spPr>
          <a:xfrm>
            <a:off x="711325" y="2242750"/>
            <a:ext cx="3268200" cy="3971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4461825" y="2242750"/>
            <a:ext cx="3268200" cy="3971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8212350" y="2242750"/>
            <a:ext cx="3268200" cy="3971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txBox="1">
            <a:spLocks noGrp="1"/>
          </p:cNvSpPr>
          <p:nvPr>
            <p:ph type="title"/>
          </p:nvPr>
        </p:nvSpPr>
        <p:spPr>
          <a:xfrm>
            <a:off x="854575" y="2281375"/>
            <a:ext cx="2981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6000"/>
              <a:buNone/>
              <a:defRPr sz="6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
        <p:nvSpPr>
          <p:cNvPr id="73" name="Google Shape;73;p7"/>
          <p:cNvSpPr txBox="1">
            <a:spLocks noGrp="1"/>
          </p:cNvSpPr>
          <p:nvPr>
            <p:ph type="title" idx="2"/>
          </p:nvPr>
        </p:nvSpPr>
        <p:spPr>
          <a:xfrm>
            <a:off x="4605075" y="2281375"/>
            <a:ext cx="2981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6000"/>
              <a:buNone/>
              <a:defRPr sz="6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
        <p:nvSpPr>
          <p:cNvPr id="74" name="Google Shape;74;p7"/>
          <p:cNvSpPr txBox="1">
            <a:spLocks noGrp="1"/>
          </p:cNvSpPr>
          <p:nvPr>
            <p:ph type="title" idx="3"/>
          </p:nvPr>
        </p:nvSpPr>
        <p:spPr>
          <a:xfrm>
            <a:off x="8355575" y="2281375"/>
            <a:ext cx="2981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6000"/>
              <a:buNone/>
              <a:defRPr sz="6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
        <p:nvSpPr>
          <p:cNvPr id="75" name="Google Shape;75;p7"/>
          <p:cNvSpPr txBox="1">
            <a:spLocks noGrp="1"/>
          </p:cNvSpPr>
          <p:nvPr>
            <p:ph type="subTitle" idx="1"/>
          </p:nvPr>
        </p:nvSpPr>
        <p:spPr>
          <a:xfrm>
            <a:off x="854578" y="3495031"/>
            <a:ext cx="2981700" cy="5427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1800"/>
              <a:buNone/>
              <a:defRPr sz="1800" b="1"/>
            </a:lvl1pPr>
            <a:lvl2pPr lvl="1" algn="ctr" rtl="0">
              <a:spcBef>
                <a:spcPts val="2100"/>
              </a:spcBef>
              <a:spcAft>
                <a:spcPts val="0"/>
              </a:spcAft>
              <a:buSzPts val="1800"/>
              <a:buNone/>
              <a:defRPr sz="1800" b="1"/>
            </a:lvl2pPr>
            <a:lvl3pPr lvl="2" algn="ctr" rtl="0">
              <a:spcBef>
                <a:spcPts val="2100"/>
              </a:spcBef>
              <a:spcAft>
                <a:spcPts val="0"/>
              </a:spcAft>
              <a:buSzPts val="1800"/>
              <a:buNone/>
              <a:defRPr sz="1800" b="1"/>
            </a:lvl3pPr>
            <a:lvl4pPr lvl="3" algn="ctr" rtl="0">
              <a:spcBef>
                <a:spcPts val="2100"/>
              </a:spcBef>
              <a:spcAft>
                <a:spcPts val="0"/>
              </a:spcAft>
              <a:buSzPts val="1800"/>
              <a:buNone/>
              <a:defRPr sz="1800" b="1"/>
            </a:lvl4pPr>
            <a:lvl5pPr lvl="4" algn="ctr" rtl="0">
              <a:spcBef>
                <a:spcPts val="2100"/>
              </a:spcBef>
              <a:spcAft>
                <a:spcPts val="0"/>
              </a:spcAft>
              <a:buSzPts val="1800"/>
              <a:buNone/>
              <a:defRPr sz="1800" b="1"/>
            </a:lvl5pPr>
            <a:lvl6pPr lvl="5" algn="ctr" rtl="0">
              <a:spcBef>
                <a:spcPts val="2100"/>
              </a:spcBef>
              <a:spcAft>
                <a:spcPts val="0"/>
              </a:spcAft>
              <a:buSzPts val="1800"/>
              <a:buNone/>
              <a:defRPr sz="1800" b="1"/>
            </a:lvl6pPr>
            <a:lvl7pPr lvl="6" algn="ctr" rtl="0">
              <a:spcBef>
                <a:spcPts val="2100"/>
              </a:spcBef>
              <a:spcAft>
                <a:spcPts val="0"/>
              </a:spcAft>
              <a:buSzPts val="1800"/>
              <a:buNone/>
              <a:defRPr sz="1800" b="1"/>
            </a:lvl7pPr>
            <a:lvl8pPr lvl="7" algn="ctr" rtl="0">
              <a:spcBef>
                <a:spcPts val="2100"/>
              </a:spcBef>
              <a:spcAft>
                <a:spcPts val="0"/>
              </a:spcAft>
              <a:buSzPts val="1800"/>
              <a:buNone/>
              <a:defRPr sz="1800" b="1"/>
            </a:lvl8pPr>
            <a:lvl9pPr lvl="8" algn="ctr" rtl="0">
              <a:spcBef>
                <a:spcPts val="2100"/>
              </a:spcBef>
              <a:spcAft>
                <a:spcPts val="2100"/>
              </a:spcAft>
              <a:buSzPts val="1800"/>
              <a:buNone/>
              <a:defRPr sz="1800" b="1"/>
            </a:lvl9pPr>
          </a:lstStyle>
          <a:p>
            <a:endParaRPr/>
          </a:p>
        </p:txBody>
      </p:sp>
      <p:sp>
        <p:nvSpPr>
          <p:cNvPr id="76" name="Google Shape;76;p7"/>
          <p:cNvSpPr txBox="1">
            <a:spLocks noGrp="1"/>
          </p:cNvSpPr>
          <p:nvPr>
            <p:ph type="body" idx="4"/>
          </p:nvPr>
        </p:nvSpPr>
        <p:spPr>
          <a:xfrm>
            <a:off x="854575" y="4259131"/>
            <a:ext cx="2981700" cy="18060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600"/>
            </a:lvl1pPr>
            <a:lvl2pPr marL="914400" lvl="1" indent="-330200" algn="ctr" rtl="0">
              <a:spcBef>
                <a:spcPts val="2100"/>
              </a:spcBef>
              <a:spcAft>
                <a:spcPts val="0"/>
              </a:spcAft>
              <a:buSzPts val="1600"/>
              <a:buChar char="○"/>
              <a:defRPr sz="1600"/>
            </a:lvl2pPr>
            <a:lvl3pPr marL="1371600" lvl="2" indent="-330200" algn="ctr" rtl="0">
              <a:spcBef>
                <a:spcPts val="2100"/>
              </a:spcBef>
              <a:spcAft>
                <a:spcPts val="0"/>
              </a:spcAft>
              <a:buSzPts val="1600"/>
              <a:buChar char="■"/>
              <a:defRPr sz="1600"/>
            </a:lvl3pPr>
            <a:lvl4pPr marL="1828800" lvl="3" indent="-330200" algn="ctr" rtl="0">
              <a:spcBef>
                <a:spcPts val="2100"/>
              </a:spcBef>
              <a:spcAft>
                <a:spcPts val="0"/>
              </a:spcAft>
              <a:buSzPts val="1600"/>
              <a:buChar char="●"/>
              <a:defRPr sz="1600"/>
            </a:lvl4pPr>
            <a:lvl5pPr marL="2286000" lvl="4" indent="-330200" algn="ctr" rtl="0">
              <a:spcBef>
                <a:spcPts val="2100"/>
              </a:spcBef>
              <a:spcAft>
                <a:spcPts val="0"/>
              </a:spcAft>
              <a:buSzPts val="1600"/>
              <a:buChar char="○"/>
              <a:defRPr sz="1600"/>
            </a:lvl5pPr>
            <a:lvl6pPr marL="2743200" lvl="5" indent="-330200" algn="ctr" rtl="0">
              <a:spcBef>
                <a:spcPts val="2100"/>
              </a:spcBef>
              <a:spcAft>
                <a:spcPts val="0"/>
              </a:spcAft>
              <a:buSzPts val="1600"/>
              <a:buChar char="■"/>
              <a:defRPr sz="1600"/>
            </a:lvl6pPr>
            <a:lvl7pPr marL="3200400" lvl="6" indent="-330200" algn="ctr" rtl="0">
              <a:spcBef>
                <a:spcPts val="2100"/>
              </a:spcBef>
              <a:spcAft>
                <a:spcPts val="0"/>
              </a:spcAft>
              <a:buSzPts val="1600"/>
              <a:buChar char="●"/>
              <a:defRPr sz="1600"/>
            </a:lvl7pPr>
            <a:lvl8pPr marL="3657600" lvl="7" indent="-330200" algn="ctr" rtl="0">
              <a:spcBef>
                <a:spcPts val="2100"/>
              </a:spcBef>
              <a:spcAft>
                <a:spcPts val="0"/>
              </a:spcAft>
              <a:buSzPts val="1600"/>
              <a:buChar char="○"/>
              <a:defRPr sz="1600"/>
            </a:lvl8pPr>
            <a:lvl9pPr marL="4114800" lvl="8" indent="-330200" algn="ctr" rtl="0">
              <a:spcBef>
                <a:spcPts val="2100"/>
              </a:spcBef>
              <a:spcAft>
                <a:spcPts val="2100"/>
              </a:spcAft>
              <a:buSzPts val="1600"/>
              <a:buChar char="■"/>
              <a:defRPr sz="1600"/>
            </a:lvl9pPr>
          </a:lstStyle>
          <a:p>
            <a:endParaRPr/>
          </a:p>
        </p:txBody>
      </p:sp>
      <p:sp>
        <p:nvSpPr>
          <p:cNvPr id="77" name="Google Shape;77;p7"/>
          <p:cNvSpPr txBox="1">
            <a:spLocks noGrp="1"/>
          </p:cNvSpPr>
          <p:nvPr>
            <p:ph type="subTitle" idx="5"/>
          </p:nvPr>
        </p:nvSpPr>
        <p:spPr>
          <a:xfrm>
            <a:off x="4597765" y="3451499"/>
            <a:ext cx="2981700" cy="5427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1800"/>
              <a:buNone/>
              <a:defRPr sz="1800" b="1"/>
            </a:lvl1pPr>
            <a:lvl2pPr lvl="1" algn="ctr" rtl="0">
              <a:spcBef>
                <a:spcPts val="2100"/>
              </a:spcBef>
              <a:spcAft>
                <a:spcPts val="0"/>
              </a:spcAft>
              <a:buSzPts val="1800"/>
              <a:buNone/>
              <a:defRPr sz="1800" b="1"/>
            </a:lvl2pPr>
            <a:lvl3pPr lvl="2" algn="ctr" rtl="0">
              <a:spcBef>
                <a:spcPts val="2100"/>
              </a:spcBef>
              <a:spcAft>
                <a:spcPts val="0"/>
              </a:spcAft>
              <a:buSzPts val="1800"/>
              <a:buNone/>
              <a:defRPr sz="1800" b="1"/>
            </a:lvl3pPr>
            <a:lvl4pPr lvl="3" algn="ctr" rtl="0">
              <a:spcBef>
                <a:spcPts val="2100"/>
              </a:spcBef>
              <a:spcAft>
                <a:spcPts val="0"/>
              </a:spcAft>
              <a:buSzPts val="1800"/>
              <a:buNone/>
              <a:defRPr sz="1800" b="1"/>
            </a:lvl4pPr>
            <a:lvl5pPr lvl="4" algn="ctr" rtl="0">
              <a:spcBef>
                <a:spcPts val="2100"/>
              </a:spcBef>
              <a:spcAft>
                <a:spcPts val="0"/>
              </a:spcAft>
              <a:buSzPts val="1800"/>
              <a:buNone/>
              <a:defRPr sz="1800" b="1"/>
            </a:lvl5pPr>
            <a:lvl6pPr lvl="5" algn="ctr" rtl="0">
              <a:spcBef>
                <a:spcPts val="2100"/>
              </a:spcBef>
              <a:spcAft>
                <a:spcPts val="0"/>
              </a:spcAft>
              <a:buSzPts val="1800"/>
              <a:buNone/>
              <a:defRPr sz="1800" b="1"/>
            </a:lvl6pPr>
            <a:lvl7pPr lvl="6" algn="ctr" rtl="0">
              <a:spcBef>
                <a:spcPts val="2100"/>
              </a:spcBef>
              <a:spcAft>
                <a:spcPts val="0"/>
              </a:spcAft>
              <a:buSzPts val="1800"/>
              <a:buNone/>
              <a:defRPr sz="1800" b="1"/>
            </a:lvl7pPr>
            <a:lvl8pPr lvl="7" algn="ctr" rtl="0">
              <a:spcBef>
                <a:spcPts val="2100"/>
              </a:spcBef>
              <a:spcAft>
                <a:spcPts val="0"/>
              </a:spcAft>
              <a:buSzPts val="1800"/>
              <a:buNone/>
              <a:defRPr sz="1800" b="1"/>
            </a:lvl8pPr>
            <a:lvl9pPr lvl="8" algn="ctr" rtl="0">
              <a:spcBef>
                <a:spcPts val="2100"/>
              </a:spcBef>
              <a:spcAft>
                <a:spcPts val="2100"/>
              </a:spcAft>
              <a:buSzPts val="1800"/>
              <a:buNone/>
              <a:defRPr sz="1800" b="1"/>
            </a:lvl9pPr>
          </a:lstStyle>
          <a:p>
            <a:endParaRPr/>
          </a:p>
        </p:txBody>
      </p:sp>
      <p:sp>
        <p:nvSpPr>
          <p:cNvPr id="78" name="Google Shape;78;p7"/>
          <p:cNvSpPr txBox="1">
            <a:spLocks noGrp="1"/>
          </p:cNvSpPr>
          <p:nvPr>
            <p:ph type="body" idx="6"/>
          </p:nvPr>
        </p:nvSpPr>
        <p:spPr>
          <a:xfrm>
            <a:off x="4597763" y="4227674"/>
            <a:ext cx="2981700" cy="18060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600"/>
            </a:lvl1pPr>
            <a:lvl2pPr marL="914400" lvl="1" indent="-330200" algn="ctr" rtl="0">
              <a:spcBef>
                <a:spcPts val="2100"/>
              </a:spcBef>
              <a:spcAft>
                <a:spcPts val="0"/>
              </a:spcAft>
              <a:buSzPts val="1600"/>
              <a:buChar char="○"/>
              <a:defRPr sz="1600"/>
            </a:lvl2pPr>
            <a:lvl3pPr marL="1371600" lvl="2" indent="-330200" algn="ctr" rtl="0">
              <a:spcBef>
                <a:spcPts val="2100"/>
              </a:spcBef>
              <a:spcAft>
                <a:spcPts val="0"/>
              </a:spcAft>
              <a:buSzPts val="1600"/>
              <a:buChar char="■"/>
              <a:defRPr sz="1600"/>
            </a:lvl3pPr>
            <a:lvl4pPr marL="1828800" lvl="3" indent="-330200" algn="ctr" rtl="0">
              <a:spcBef>
                <a:spcPts val="2100"/>
              </a:spcBef>
              <a:spcAft>
                <a:spcPts val="0"/>
              </a:spcAft>
              <a:buSzPts val="1600"/>
              <a:buChar char="●"/>
              <a:defRPr sz="1600"/>
            </a:lvl4pPr>
            <a:lvl5pPr marL="2286000" lvl="4" indent="-330200" algn="ctr" rtl="0">
              <a:spcBef>
                <a:spcPts val="2100"/>
              </a:spcBef>
              <a:spcAft>
                <a:spcPts val="0"/>
              </a:spcAft>
              <a:buSzPts val="1600"/>
              <a:buChar char="○"/>
              <a:defRPr sz="1600"/>
            </a:lvl5pPr>
            <a:lvl6pPr marL="2743200" lvl="5" indent="-330200" algn="ctr" rtl="0">
              <a:spcBef>
                <a:spcPts val="2100"/>
              </a:spcBef>
              <a:spcAft>
                <a:spcPts val="0"/>
              </a:spcAft>
              <a:buSzPts val="1600"/>
              <a:buChar char="■"/>
              <a:defRPr sz="1600"/>
            </a:lvl6pPr>
            <a:lvl7pPr marL="3200400" lvl="6" indent="-330200" algn="ctr" rtl="0">
              <a:spcBef>
                <a:spcPts val="2100"/>
              </a:spcBef>
              <a:spcAft>
                <a:spcPts val="0"/>
              </a:spcAft>
              <a:buSzPts val="1600"/>
              <a:buChar char="●"/>
              <a:defRPr sz="1600"/>
            </a:lvl7pPr>
            <a:lvl8pPr marL="3657600" lvl="7" indent="-330200" algn="ctr" rtl="0">
              <a:spcBef>
                <a:spcPts val="2100"/>
              </a:spcBef>
              <a:spcAft>
                <a:spcPts val="0"/>
              </a:spcAft>
              <a:buSzPts val="1600"/>
              <a:buChar char="○"/>
              <a:defRPr sz="1600"/>
            </a:lvl8pPr>
            <a:lvl9pPr marL="4114800" lvl="8" indent="-330200" algn="ctr" rtl="0">
              <a:spcBef>
                <a:spcPts val="2100"/>
              </a:spcBef>
              <a:spcAft>
                <a:spcPts val="2100"/>
              </a:spcAft>
              <a:buSzPts val="1600"/>
              <a:buChar char="■"/>
              <a:defRPr sz="1600"/>
            </a:lvl9pPr>
          </a:lstStyle>
          <a:p>
            <a:endParaRPr/>
          </a:p>
        </p:txBody>
      </p:sp>
      <p:sp>
        <p:nvSpPr>
          <p:cNvPr id="79" name="Google Shape;79;p7"/>
          <p:cNvSpPr txBox="1">
            <a:spLocks noGrp="1"/>
          </p:cNvSpPr>
          <p:nvPr>
            <p:ph type="subTitle" idx="7"/>
          </p:nvPr>
        </p:nvSpPr>
        <p:spPr>
          <a:xfrm>
            <a:off x="8340978" y="3495031"/>
            <a:ext cx="2981700" cy="5427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1800"/>
              <a:buNone/>
              <a:defRPr sz="1800" b="1"/>
            </a:lvl1pPr>
            <a:lvl2pPr lvl="1" algn="ctr" rtl="0">
              <a:spcBef>
                <a:spcPts val="2100"/>
              </a:spcBef>
              <a:spcAft>
                <a:spcPts val="0"/>
              </a:spcAft>
              <a:buSzPts val="1800"/>
              <a:buNone/>
              <a:defRPr sz="1800" b="1"/>
            </a:lvl2pPr>
            <a:lvl3pPr lvl="2" algn="ctr" rtl="0">
              <a:spcBef>
                <a:spcPts val="2100"/>
              </a:spcBef>
              <a:spcAft>
                <a:spcPts val="0"/>
              </a:spcAft>
              <a:buSzPts val="1800"/>
              <a:buNone/>
              <a:defRPr sz="1800" b="1"/>
            </a:lvl3pPr>
            <a:lvl4pPr lvl="3" algn="ctr" rtl="0">
              <a:spcBef>
                <a:spcPts val="2100"/>
              </a:spcBef>
              <a:spcAft>
                <a:spcPts val="0"/>
              </a:spcAft>
              <a:buSzPts val="1800"/>
              <a:buNone/>
              <a:defRPr sz="1800" b="1"/>
            </a:lvl4pPr>
            <a:lvl5pPr lvl="4" algn="ctr" rtl="0">
              <a:spcBef>
                <a:spcPts val="2100"/>
              </a:spcBef>
              <a:spcAft>
                <a:spcPts val="0"/>
              </a:spcAft>
              <a:buSzPts val="1800"/>
              <a:buNone/>
              <a:defRPr sz="1800" b="1"/>
            </a:lvl5pPr>
            <a:lvl6pPr lvl="5" algn="ctr" rtl="0">
              <a:spcBef>
                <a:spcPts val="2100"/>
              </a:spcBef>
              <a:spcAft>
                <a:spcPts val="0"/>
              </a:spcAft>
              <a:buSzPts val="1800"/>
              <a:buNone/>
              <a:defRPr sz="1800" b="1"/>
            </a:lvl6pPr>
            <a:lvl7pPr lvl="6" algn="ctr" rtl="0">
              <a:spcBef>
                <a:spcPts val="2100"/>
              </a:spcBef>
              <a:spcAft>
                <a:spcPts val="0"/>
              </a:spcAft>
              <a:buSzPts val="1800"/>
              <a:buNone/>
              <a:defRPr sz="1800" b="1"/>
            </a:lvl7pPr>
            <a:lvl8pPr lvl="7" algn="ctr" rtl="0">
              <a:spcBef>
                <a:spcPts val="2100"/>
              </a:spcBef>
              <a:spcAft>
                <a:spcPts val="0"/>
              </a:spcAft>
              <a:buSzPts val="1800"/>
              <a:buNone/>
              <a:defRPr sz="1800" b="1"/>
            </a:lvl8pPr>
            <a:lvl9pPr lvl="8" algn="ctr" rtl="0">
              <a:spcBef>
                <a:spcPts val="2100"/>
              </a:spcBef>
              <a:spcAft>
                <a:spcPts val="2100"/>
              </a:spcAft>
              <a:buSzPts val="1800"/>
              <a:buNone/>
              <a:defRPr sz="1800" b="1"/>
            </a:lvl9pPr>
          </a:lstStyle>
          <a:p>
            <a:endParaRPr/>
          </a:p>
        </p:txBody>
      </p:sp>
      <p:sp>
        <p:nvSpPr>
          <p:cNvPr id="80" name="Google Shape;80;p7"/>
          <p:cNvSpPr txBox="1">
            <a:spLocks noGrp="1"/>
          </p:cNvSpPr>
          <p:nvPr>
            <p:ph type="body" idx="8"/>
          </p:nvPr>
        </p:nvSpPr>
        <p:spPr>
          <a:xfrm>
            <a:off x="8340975" y="4259131"/>
            <a:ext cx="2981700" cy="18060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600"/>
            </a:lvl1pPr>
            <a:lvl2pPr marL="914400" lvl="1" indent="-330200" algn="ctr" rtl="0">
              <a:spcBef>
                <a:spcPts val="2100"/>
              </a:spcBef>
              <a:spcAft>
                <a:spcPts val="0"/>
              </a:spcAft>
              <a:buSzPts val="1600"/>
              <a:buChar char="○"/>
              <a:defRPr sz="1600"/>
            </a:lvl2pPr>
            <a:lvl3pPr marL="1371600" lvl="2" indent="-330200" algn="ctr" rtl="0">
              <a:spcBef>
                <a:spcPts val="2100"/>
              </a:spcBef>
              <a:spcAft>
                <a:spcPts val="0"/>
              </a:spcAft>
              <a:buSzPts val="1600"/>
              <a:buChar char="■"/>
              <a:defRPr sz="1600"/>
            </a:lvl3pPr>
            <a:lvl4pPr marL="1828800" lvl="3" indent="-330200" algn="ctr" rtl="0">
              <a:spcBef>
                <a:spcPts val="2100"/>
              </a:spcBef>
              <a:spcAft>
                <a:spcPts val="0"/>
              </a:spcAft>
              <a:buSzPts val="1600"/>
              <a:buChar char="●"/>
              <a:defRPr sz="1600"/>
            </a:lvl4pPr>
            <a:lvl5pPr marL="2286000" lvl="4" indent="-330200" algn="ctr" rtl="0">
              <a:spcBef>
                <a:spcPts val="2100"/>
              </a:spcBef>
              <a:spcAft>
                <a:spcPts val="0"/>
              </a:spcAft>
              <a:buSzPts val="1600"/>
              <a:buChar char="○"/>
              <a:defRPr sz="1600"/>
            </a:lvl5pPr>
            <a:lvl6pPr marL="2743200" lvl="5" indent="-330200" algn="ctr" rtl="0">
              <a:spcBef>
                <a:spcPts val="2100"/>
              </a:spcBef>
              <a:spcAft>
                <a:spcPts val="0"/>
              </a:spcAft>
              <a:buSzPts val="1600"/>
              <a:buChar char="■"/>
              <a:defRPr sz="1600"/>
            </a:lvl6pPr>
            <a:lvl7pPr marL="3200400" lvl="6" indent="-330200" algn="ctr" rtl="0">
              <a:spcBef>
                <a:spcPts val="2100"/>
              </a:spcBef>
              <a:spcAft>
                <a:spcPts val="0"/>
              </a:spcAft>
              <a:buSzPts val="1600"/>
              <a:buChar char="●"/>
              <a:defRPr sz="1600"/>
            </a:lvl7pPr>
            <a:lvl8pPr marL="3657600" lvl="7" indent="-330200" algn="ctr" rtl="0">
              <a:spcBef>
                <a:spcPts val="2100"/>
              </a:spcBef>
              <a:spcAft>
                <a:spcPts val="0"/>
              </a:spcAft>
              <a:buSzPts val="1600"/>
              <a:buChar char="○"/>
              <a:defRPr sz="1600"/>
            </a:lvl8pPr>
            <a:lvl9pPr marL="4114800" lvl="8" indent="-330200" algn="ctr" rtl="0">
              <a:spcBef>
                <a:spcPts val="2100"/>
              </a:spcBef>
              <a:spcAft>
                <a:spcPts val="2100"/>
              </a:spcAft>
              <a:buSzPts val="1600"/>
              <a:buChar char="■"/>
              <a:defRPr sz="1600"/>
            </a:lvl9pPr>
          </a:lstStyle>
          <a:p>
            <a:endParaRPr/>
          </a:p>
        </p:txBody>
      </p:sp>
      <p:sp>
        <p:nvSpPr>
          <p:cNvPr id="81" name="Google Shape;81;p7"/>
          <p:cNvSpPr txBox="1">
            <a:spLocks noGrp="1"/>
          </p:cNvSpPr>
          <p:nvPr>
            <p:ph type="title" idx="9"/>
          </p:nvPr>
        </p:nvSpPr>
        <p:spPr>
          <a:xfrm>
            <a:off x="196800" y="292875"/>
            <a:ext cx="11798400" cy="940500"/>
          </a:xfrm>
          <a:prstGeom prst="rect">
            <a:avLst/>
          </a:prstGeom>
        </p:spPr>
        <p:txBody>
          <a:bodyPr spcFirstLastPara="1" wrap="square" lIns="121900" tIns="121900" rIns="121900" bIns="121900" anchor="t" anchorCtr="0">
            <a:noAutofit/>
          </a:bodyPr>
          <a:lstStyle>
            <a:lvl1pPr lvl="0" algn="ctr" rtl="0">
              <a:spcBef>
                <a:spcPts val="0"/>
              </a:spcBef>
              <a:spcAft>
                <a:spcPts val="0"/>
              </a:spcAft>
              <a:buClr>
                <a:schemeClr val="lt1"/>
              </a:buClr>
              <a:buSzPts val="4000"/>
              <a:buNone/>
              <a:defRPr>
                <a:solidFill>
                  <a:schemeClr val="lt1"/>
                </a:solidFill>
              </a:defRPr>
            </a:lvl1pPr>
            <a:lvl2pPr lvl="1" algn="ctr" rtl="0">
              <a:spcBef>
                <a:spcPts val="0"/>
              </a:spcBef>
              <a:spcAft>
                <a:spcPts val="0"/>
              </a:spcAft>
              <a:buSzPts val="4000"/>
              <a:buNone/>
              <a:defRPr/>
            </a:lvl2pPr>
            <a:lvl3pPr lvl="2" algn="ctr" rtl="0">
              <a:spcBef>
                <a:spcPts val="0"/>
              </a:spcBef>
              <a:spcAft>
                <a:spcPts val="0"/>
              </a:spcAft>
              <a:buSzPts val="4000"/>
              <a:buNone/>
              <a:defRPr/>
            </a:lvl3pPr>
            <a:lvl4pPr lvl="3" algn="ctr" rtl="0">
              <a:spcBef>
                <a:spcPts val="0"/>
              </a:spcBef>
              <a:spcAft>
                <a:spcPts val="0"/>
              </a:spcAft>
              <a:buSzPts val="4000"/>
              <a:buNone/>
              <a:defRPr/>
            </a:lvl4pPr>
            <a:lvl5pPr lvl="4" algn="ctr" rtl="0">
              <a:spcBef>
                <a:spcPts val="0"/>
              </a:spcBef>
              <a:spcAft>
                <a:spcPts val="0"/>
              </a:spcAft>
              <a:buSzPts val="4000"/>
              <a:buNone/>
              <a:defRPr/>
            </a:lvl5pPr>
            <a:lvl6pPr lvl="5" algn="ctr" rtl="0">
              <a:spcBef>
                <a:spcPts val="0"/>
              </a:spcBef>
              <a:spcAft>
                <a:spcPts val="0"/>
              </a:spcAft>
              <a:buSzPts val="4000"/>
              <a:buNone/>
              <a:defRPr/>
            </a:lvl6pPr>
            <a:lvl7pPr lvl="6" algn="ctr" rtl="0">
              <a:spcBef>
                <a:spcPts val="0"/>
              </a:spcBef>
              <a:spcAft>
                <a:spcPts val="0"/>
              </a:spcAft>
              <a:buSzPts val="4000"/>
              <a:buNone/>
              <a:defRPr/>
            </a:lvl7pPr>
            <a:lvl8pPr lvl="7" algn="ctr" rtl="0">
              <a:spcBef>
                <a:spcPts val="0"/>
              </a:spcBef>
              <a:spcAft>
                <a:spcPts val="0"/>
              </a:spcAft>
              <a:buSzPts val="4000"/>
              <a:buNone/>
              <a:defRPr/>
            </a:lvl8pPr>
            <a:lvl9pPr lvl="8" algn="ctr" rtl="0">
              <a:spcBef>
                <a:spcPts val="0"/>
              </a:spcBef>
              <a:spcAft>
                <a:spcPts val="0"/>
              </a:spcAft>
              <a:buSzPts val="4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82"/>
        <p:cNvGrpSpPr/>
        <p:nvPr/>
      </p:nvGrpSpPr>
      <p:grpSpPr>
        <a:xfrm>
          <a:off x="0" y="0"/>
          <a:ext cx="0" cy="0"/>
          <a:chOff x="0" y="0"/>
          <a:chExt cx="0" cy="0"/>
        </a:xfrm>
      </p:grpSpPr>
      <p:sp>
        <p:nvSpPr>
          <p:cNvPr id="83" name="Google Shape;83;p8"/>
          <p:cNvSpPr/>
          <p:nvPr/>
        </p:nvSpPr>
        <p:spPr>
          <a:xfrm>
            <a:off x="0" y="1311950"/>
            <a:ext cx="6096000" cy="5543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0" y="0"/>
            <a:ext cx="12192000" cy="1705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8"/>
          <p:cNvCxnSpPr/>
          <p:nvPr/>
        </p:nvCxnSpPr>
        <p:spPr>
          <a:xfrm>
            <a:off x="5320950" y="1311950"/>
            <a:ext cx="1550100" cy="0"/>
          </a:xfrm>
          <a:prstGeom prst="straightConnector1">
            <a:avLst/>
          </a:prstGeom>
          <a:noFill/>
          <a:ln w="38100" cap="rnd" cmpd="sng">
            <a:solidFill>
              <a:schemeClr val="accent2"/>
            </a:solidFill>
            <a:prstDash val="solid"/>
            <a:round/>
            <a:headEnd type="none" w="med" len="med"/>
            <a:tailEnd type="none" w="med" len="med"/>
          </a:ln>
        </p:spPr>
      </p:cxnSp>
      <p:grpSp>
        <p:nvGrpSpPr>
          <p:cNvPr id="86" name="Google Shape;86;p8"/>
          <p:cNvGrpSpPr/>
          <p:nvPr/>
        </p:nvGrpSpPr>
        <p:grpSpPr>
          <a:xfrm>
            <a:off x="10949325" y="570600"/>
            <a:ext cx="846900" cy="564600"/>
            <a:chOff x="10949325" y="570600"/>
            <a:chExt cx="846900" cy="564600"/>
          </a:xfrm>
        </p:grpSpPr>
        <p:sp>
          <p:nvSpPr>
            <p:cNvPr id="87" name="Google Shape;87;p8"/>
            <p:cNvSpPr/>
            <p:nvPr/>
          </p:nvSpPr>
          <p:spPr>
            <a:xfrm>
              <a:off x="10949325" y="5706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10949325" y="7992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10949325" y="10278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8"/>
          <p:cNvSpPr txBox="1">
            <a:spLocks noGrp="1"/>
          </p:cNvSpPr>
          <p:nvPr>
            <p:ph type="subTitle" idx="1"/>
          </p:nvPr>
        </p:nvSpPr>
        <p:spPr>
          <a:xfrm>
            <a:off x="448867" y="2024167"/>
            <a:ext cx="39897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91" name="Google Shape;91;p8"/>
          <p:cNvSpPr txBox="1">
            <a:spLocks noGrp="1"/>
          </p:cNvSpPr>
          <p:nvPr>
            <p:ph type="subTitle" idx="2"/>
          </p:nvPr>
        </p:nvSpPr>
        <p:spPr>
          <a:xfrm>
            <a:off x="6096467" y="2024167"/>
            <a:ext cx="39897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92" name="Google Shape;92;p8"/>
          <p:cNvSpPr txBox="1">
            <a:spLocks noGrp="1"/>
          </p:cNvSpPr>
          <p:nvPr>
            <p:ph type="body" idx="3"/>
          </p:nvPr>
        </p:nvSpPr>
        <p:spPr>
          <a:xfrm>
            <a:off x="1327200" y="2961200"/>
            <a:ext cx="4410300" cy="3118500"/>
          </a:xfrm>
          <a:prstGeom prst="rect">
            <a:avLst/>
          </a:prstGeom>
        </p:spPr>
        <p:txBody>
          <a:bodyPr spcFirstLastPara="1" wrap="square" lIns="121900" tIns="121900" rIns="121900" bIns="121900" anchor="t" anchorCtr="0">
            <a:noAutofit/>
          </a:bodyPr>
          <a:lstStyle>
            <a:lvl1pPr marL="457200" lvl="0" indent="-368300">
              <a:spcBef>
                <a:spcPts val="0"/>
              </a:spcBef>
              <a:spcAft>
                <a:spcPts val="0"/>
              </a:spcAft>
              <a:buSzPts val="2200"/>
              <a:buChar char="●"/>
              <a:defRPr/>
            </a:lvl1pPr>
            <a:lvl2pPr marL="914400" lvl="1" indent="-368300">
              <a:spcBef>
                <a:spcPts val="2100"/>
              </a:spcBef>
              <a:spcAft>
                <a:spcPts val="0"/>
              </a:spcAft>
              <a:buSzPts val="2200"/>
              <a:buChar char="○"/>
              <a:defRPr/>
            </a:lvl2pPr>
            <a:lvl3pPr marL="1371600" lvl="2" indent="-368300">
              <a:spcBef>
                <a:spcPts val="2100"/>
              </a:spcBef>
              <a:spcAft>
                <a:spcPts val="0"/>
              </a:spcAft>
              <a:buSzPts val="2200"/>
              <a:buChar char="■"/>
              <a:defRPr/>
            </a:lvl3pPr>
            <a:lvl4pPr marL="1828800" lvl="3" indent="-368300">
              <a:spcBef>
                <a:spcPts val="2100"/>
              </a:spcBef>
              <a:spcAft>
                <a:spcPts val="0"/>
              </a:spcAft>
              <a:buSzPts val="2200"/>
              <a:buChar char="●"/>
              <a:defRPr/>
            </a:lvl4pPr>
            <a:lvl5pPr marL="2286000" lvl="4" indent="-368300">
              <a:spcBef>
                <a:spcPts val="2100"/>
              </a:spcBef>
              <a:spcAft>
                <a:spcPts val="0"/>
              </a:spcAft>
              <a:buSzPts val="2200"/>
              <a:buChar char="○"/>
              <a:defRPr/>
            </a:lvl5pPr>
            <a:lvl6pPr marL="2743200" lvl="5" indent="-368300">
              <a:spcBef>
                <a:spcPts val="2100"/>
              </a:spcBef>
              <a:spcAft>
                <a:spcPts val="0"/>
              </a:spcAft>
              <a:buSzPts val="2200"/>
              <a:buChar char="■"/>
              <a:defRPr/>
            </a:lvl6pPr>
            <a:lvl7pPr marL="3200400" lvl="6" indent="-368300">
              <a:spcBef>
                <a:spcPts val="2100"/>
              </a:spcBef>
              <a:spcAft>
                <a:spcPts val="0"/>
              </a:spcAft>
              <a:buSzPts val="2200"/>
              <a:buChar char="●"/>
              <a:defRPr/>
            </a:lvl7pPr>
            <a:lvl8pPr marL="3657600" lvl="7" indent="-368300">
              <a:spcBef>
                <a:spcPts val="2100"/>
              </a:spcBef>
              <a:spcAft>
                <a:spcPts val="0"/>
              </a:spcAft>
              <a:buSzPts val="2200"/>
              <a:buChar char="○"/>
              <a:defRPr/>
            </a:lvl8pPr>
            <a:lvl9pPr marL="4114800" lvl="8" indent="-368300">
              <a:spcBef>
                <a:spcPts val="2100"/>
              </a:spcBef>
              <a:spcAft>
                <a:spcPts val="2100"/>
              </a:spcAft>
              <a:buSzPts val="2200"/>
              <a:buChar char="■"/>
              <a:defRPr/>
            </a:lvl9pPr>
          </a:lstStyle>
          <a:p>
            <a:endParaRPr/>
          </a:p>
        </p:txBody>
      </p:sp>
      <p:sp>
        <p:nvSpPr>
          <p:cNvPr id="93" name="Google Shape;93;p8"/>
          <p:cNvSpPr txBox="1">
            <a:spLocks noGrp="1"/>
          </p:cNvSpPr>
          <p:nvPr>
            <p:ph type="body" idx="4"/>
          </p:nvPr>
        </p:nvSpPr>
        <p:spPr>
          <a:xfrm>
            <a:off x="6770523" y="2949450"/>
            <a:ext cx="4410600" cy="3118500"/>
          </a:xfrm>
          <a:prstGeom prst="rect">
            <a:avLst/>
          </a:prstGeom>
        </p:spPr>
        <p:txBody>
          <a:bodyPr spcFirstLastPara="1" wrap="square" lIns="121900" tIns="121900" rIns="121900" bIns="121900" anchor="t" anchorCtr="0">
            <a:noAutofit/>
          </a:bodyPr>
          <a:lstStyle>
            <a:lvl1pPr marL="457200" lvl="0" indent="-368300">
              <a:spcBef>
                <a:spcPts val="0"/>
              </a:spcBef>
              <a:spcAft>
                <a:spcPts val="0"/>
              </a:spcAft>
              <a:buSzPts val="2200"/>
              <a:buChar char="●"/>
              <a:defRPr/>
            </a:lvl1pPr>
            <a:lvl2pPr marL="914400" lvl="1" indent="-368300">
              <a:spcBef>
                <a:spcPts val="2100"/>
              </a:spcBef>
              <a:spcAft>
                <a:spcPts val="0"/>
              </a:spcAft>
              <a:buSzPts val="2200"/>
              <a:buChar char="○"/>
              <a:defRPr/>
            </a:lvl2pPr>
            <a:lvl3pPr marL="1371600" lvl="2" indent="-368300">
              <a:spcBef>
                <a:spcPts val="2100"/>
              </a:spcBef>
              <a:spcAft>
                <a:spcPts val="0"/>
              </a:spcAft>
              <a:buSzPts val="2200"/>
              <a:buChar char="■"/>
              <a:defRPr/>
            </a:lvl3pPr>
            <a:lvl4pPr marL="1828800" lvl="3" indent="-368300">
              <a:spcBef>
                <a:spcPts val="2100"/>
              </a:spcBef>
              <a:spcAft>
                <a:spcPts val="0"/>
              </a:spcAft>
              <a:buSzPts val="2200"/>
              <a:buChar char="●"/>
              <a:defRPr/>
            </a:lvl4pPr>
            <a:lvl5pPr marL="2286000" lvl="4" indent="-368300">
              <a:spcBef>
                <a:spcPts val="2100"/>
              </a:spcBef>
              <a:spcAft>
                <a:spcPts val="0"/>
              </a:spcAft>
              <a:buSzPts val="2200"/>
              <a:buChar char="○"/>
              <a:defRPr/>
            </a:lvl5pPr>
            <a:lvl6pPr marL="2743200" lvl="5" indent="-368300">
              <a:spcBef>
                <a:spcPts val="2100"/>
              </a:spcBef>
              <a:spcAft>
                <a:spcPts val="0"/>
              </a:spcAft>
              <a:buSzPts val="2200"/>
              <a:buChar char="■"/>
              <a:defRPr/>
            </a:lvl6pPr>
            <a:lvl7pPr marL="3200400" lvl="6" indent="-368300">
              <a:spcBef>
                <a:spcPts val="2100"/>
              </a:spcBef>
              <a:spcAft>
                <a:spcPts val="0"/>
              </a:spcAft>
              <a:buSzPts val="2200"/>
              <a:buChar char="●"/>
              <a:defRPr/>
            </a:lvl7pPr>
            <a:lvl8pPr marL="3657600" lvl="7" indent="-368300">
              <a:spcBef>
                <a:spcPts val="2100"/>
              </a:spcBef>
              <a:spcAft>
                <a:spcPts val="0"/>
              </a:spcAft>
              <a:buSzPts val="2200"/>
              <a:buChar char="○"/>
              <a:defRPr/>
            </a:lvl8pPr>
            <a:lvl9pPr marL="4114800" lvl="8" indent="-368300">
              <a:spcBef>
                <a:spcPts val="2100"/>
              </a:spcBef>
              <a:spcAft>
                <a:spcPts val="2100"/>
              </a:spcAft>
              <a:buSzPts val="2200"/>
              <a:buChar char="■"/>
              <a:defRPr/>
            </a:lvl9pPr>
          </a:lstStyle>
          <a:p>
            <a:endParaRPr/>
          </a:p>
        </p:txBody>
      </p:sp>
      <p:sp>
        <p:nvSpPr>
          <p:cNvPr id="94" name="Google Shape;94;p8"/>
          <p:cNvSpPr txBox="1">
            <a:spLocks noGrp="1"/>
          </p:cNvSpPr>
          <p:nvPr>
            <p:ph type="title"/>
          </p:nvPr>
        </p:nvSpPr>
        <p:spPr>
          <a:xfrm>
            <a:off x="415600" y="2885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lt1"/>
              </a:buClr>
              <a:buSzPts val="4000"/>
              <a:buFont typeface="Aldrich"/>
              <a:buNone/>
              <a:defRPr>
                <a:solidFill>
                  <a:schemeClr val="lt1"/>
                </a:solidFill>
              </a:defRPr>
            </a:lvl1pPr>
            <a:lvl2pPr lvl="1"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a:endParaRPr/>
          </a:p>
        </p:txBody>
      </p:sp>
      <p:sp>
        <p:nvSpPr>
          <p:cNvPr id="95" name="Google Shape;95;p8"/>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a:ea typeface="Barlow Condensed"/>
                <a:cs typeface="Barlow Condensed"/>
                <a:sym typeface="Barlow Condensed"/>
              </a:rPr>
              <a:t>SLIDESMANIA.COM</a:t>
            </a:r>
            <a:endParaRPr>
              <a:solidFill>
                <a:schemeClr val="dk1"/>
              </a:solidFill>
              <a:latin typeface="Barlow Condensed"/>
              <a:ea typeface="Barlow Condensed"/>
              <a:cs typeface="Barlow Condensed"/>
              <a:sym typeface="Barlow Condense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96"/>
        <p:cNvGrpSpPr/>
        <p:nvPr/>
      </p:nvGrpSpPr>
      <p:grpSpPr>
        <a:xfrm>
          <a:off x="0" y="0"/>
          <a:ext cx="0" cy="0"/>
          <a:chOff x="0" y="0"/>
          <a:chExt cx="0" cy="0"/>
        </a:xfrm>
      </p:grpSpPr>
      <p:sp>
        <p:nvSpPr>
          <p:cNvPr id="97" name="Google Shape;97;p9"/>
          <p:cNvSpPr/>
          <p:nvPr/>
        </p:nvSpPr>
        <p:spPr>
          <a:xfrm>
            <a:off x="558100" y="2147325"/>
            <a:ext cx="11095500" cy="3984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txBox="1">
            <a:spLocks noGrp="1"/>
          </p:cNvSpPr>
          <p:nvPr>
            <p:ph type="title"/>
          </p:nvPr>
        </p:nvSpPr>
        <p:spPr>
          <a:xfrm>
            <a:off x="920625" y="2434225"/>
            <a:ext cx="10390500" cy="33993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99" name="Google Shape;99;p9"/>
          <p:cNvSpPr txBox="1">
            <a:spLocks noGrp="1"/>
          </p:cNvSpPr>
          <p:nvPr>
            <p:ph type="subTitle" idx="1"/>
          </p:nvPr>
        </p:nvSpPr>
        <p:spPr>
          <a:xfrm>
            <a:off x="632875" y="5919475"/>
            <a:ext cx="11379900" cy="717900"/>
          </a:xfrm>
          <a:prstGeom prst="rect">
            <a:avLst/>
          </a:prstGeom>
        </p:spPr>
        <p:txBody>
          <a:bodyPr spcFirstLastPara="1" wrap="square" lIns="121900" tIns="121900" rIns="121900" bIns="121900" anchor="b" anchorCtr="0">
            <a:noAutofit/>
          </a:bodyPr>
          <a:lstStyle>
            <a:lvl1pPr lvl="0" algn="ctr" rtl="0">
              <a:lnSpc>
                <a:spcPct val="100000"/>
              </a:lnSpc>
              <a:spcBef>
                <a:spcPts val="0"/>
              </a:spcBef>
              <a:spcAft>
                <a:spcPts val="0"/>
              </a:spcAft>
              <a:buSzPts val="2200"/>
              <a:buNone/>
              <a:defRPr/>
            </a:lvl1pPr>
            <a:lvl2pPr lvl="1" algn="ctr" rtl="0">
              <a:lnSpc>
                <a:spcPct val="100000"/>
              </a:lnSpc>
              <a:spcBef>
                <a:spcPts val="0"/>
              </a:spcBef>
              <a:spcAft>
                <a:spcPts val="0"/>
              </a:spcAft>
              <a:buSzPts val="2200"/>
              <a:buNone/>
              <a:defRPr/>
            </a:lvl2pPr>
            <a:lvl3pPr lvl="2" algn="ctr" rtl="0">
              <a:lnSpc>
                <a:spcPct val="100000"/>
              </a:lnSpc>
              <a:spcBef>
                <a:spcPts val="0"/>
              </a:spcBef>
              <a:spcAft>
                <a:spcPts val="0"/>
              </a:spcAft>
              <a:buSzPts val="2200"/>
              <a:buNone/>
              <a:defRPr/>
            </a:lvl3pPr>
            <a:lvl4pPr lvl="3" algn="ctr" rtl="0">
              <a:lnSpc>
                <a:spcPct val="100000"/>
              </a:lnSpc>
              <a:spcBef>
                <a:spcPts val="0"/>
              </a:spcBef>
              <a:spcAft>
                <a:spcPts val="0"/>
              </a:spcAft>
              <a:buSzPts val="2200"/>
              <a:buNone/>
              <a:defRPr/>
            </a:lvl4pPr>
            <a:lvl5pPr lvl="4" algn="ctr" rtl="0">
              <a:lnSpc>
                <a:spcPct val="100000"/>
              </a:lnSpc>
              <a:spcBef>
                <a:spcPts val="0"/>
              </a:spcBef>
              <a:spcAft>
                <a:spcPts val="0"/>
              </a:spcAft>
              <a:buSzPts val="2200"/>
              <a:buNone/>
              <a:defRPr/>
            </a:lvl5pPr>
            <a:lvl6pPr lvl="5" algn="ctr" rtl="0">
              <a:lnSpc>
                <a:spcPct val="100000"/>
              </a:lnSpc>
              <a:spcBef>
                <a:spcPts val="0"/>
              </a:spcBef>
              <a:spcAft>
                <a:spcPts val="0"/>
              </a:spcAft>
              <a:buSzPts val="2200"/>
              <a:buNone/>
              <a:defRPr/>
            </a:lvl6pPr>
            <a:lvl7pPr lvl="6" algn="ctr" rtl="0">
              <a:lnSpc>
                <a:spcPct val="100000"/>
              </a:lnSpc>
              <a:spcBef>
                <a:spcPts val="0"/>
              </a:spcBef>
              <a:spcAft>
                <a:spcPts val="0"/>
              </a:spcAft>
              <a:buSzPts val="2200"/>
              <a:buNone/>
              <a:defRPr/>
            </a:lvl7pPr>
            <a:lvl8pPr lvl="7" algn="ctr" rtl="0">
              <a:lnSpc>
                <a:spcPct val="100000"/>
              </a:lnSpc>
              <a:spcBef>
                <a:spcPts val="0"/>
              </a:spcBef>
              <a:spcAft>
                <a:spcPts val="0"/>
              </a:spcAft>
              <a:buSzPts val="2200"/>
              <a:buNone/>
              <a:defRPr/>
            </a:lvl8pPr>
            <a:lvl9pPr lvl="8" algn="ctr" rtl="0">
              <a:lnSpc>
                <a:spcPct val="100000"/>
              </a:lnSpc>
              <a:spcBef>
                <a:spcPts val="0"/>
              </a:spcBef>
              <a:spcAft>
                <a:spcPts val="0"/>
              </a:spcAft>
              <a:buSzPts val="2200"/>
              <a:buNone/>
              <a:defRPr/>
            </a:lvl9pPr>
          </a:lstStyle>
          <a:p>
            <a:endParaRPr/>
          </a:p>
        </p:txBody>
      </p:sp>
      <p:sp>
        <p:nvSpPr>
          <p:cNvPr id="100" name="Google Shape;100;p9"/>
          <p:cNvSpPr/>
          <p:nvPr/>
        </p:nvSpPr>
        <p:spPr>
          <a:xfrm>
            <a:off x="0" y="0"/>
            <a:ext cx="12192000" cy="1705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 name="Google Shape;101;p9"/>
          <p:cNvCxnSpPr/>
          <p:nvPr/>
        </p:nvCxnSpPr>
        <p:spPr>
          <a:xfrm>
            <a:off x="5320950" y="1311950"/>
            <a:ext cx="1550100" cy="0"/>
          </a:xfrm>
          <a:prstGeom prst="straightConnector1">
            <a:avLst/>
          </a:prstGeom>
          <a:noFill/>
          <a:ln w="38100" cap="rnd" cmpd="sng">
            <a:solidFill>
              <a:schemeClr val="accent2"/>
            </a:solidFill>
            <a:prstDash val="solid"/>
            <a:round/>
            <a:headEnd type="none" w="med" len="med"/>
            <a:tailEnd type="none" w="med" len="med"/>
          </a:ln>
        </p:spPr>
      </p:cxnSp>
      <p:grpSp>
        <p:nvGrpSpPr>
          <p:cNvPr id="102" name="Google Shape;102;p9"/>
          <p:cNvGrpSpPr/>
          <p:nvPr/>
        </p:nvGrpSpPr>
        <p:grpSpPr>
          <a:xfrm>
            <a:off x="10949325" y="570600"/>
            <a:ext cx="846900" cy="564600"/>
            <a:chOff x="10949325" y="570600"/>
            <a:chExt cx="846900" cy="564600"/>
          </a:xfrm>
        </p:grpSpPr>
        <p:sp>
          <p:nvSpPr>
            <p:cNvPr id="103" name="Google Shape;103;p9"/>
            <p:cNvSpPr/>
            <p:nvPr/>
          </p:nvSpPr>
          <p:spPr>
            <a:xfrm>
              <a:off x="10949325" y="5706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a:off x="10949325" y="7992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10949325" y="10278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9"/>
          <p:cNvSpPr txBox="1">
            <a:spLocks noGrp="1"/>
          </p:cNvSpPr>
          <p:nvPr>
            <p:ph type="title" idx="2"/>
          </p:nvPr>
        </p:nvSpPr>
        <p:spPr>
          <a:xfrm>
            <a:off x="415600" y="2885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lt1"/>
              </a:buClr>
              <a:buSzPts val="4000"/>
              <a:buFont typeface="Aldrich"/>
              <a:buNone/>
              <a:defRPr>
                <a:solidFill>
                  <a:schemeClr val="lt1"/>
                </a:solidFill>
              </a:defRPr>
            </a:lvl1pPr>
            <a:lvl2pPr lvl="1"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107"/>
        <p:cNvGrpSpPr/>
        <p:nvPr/>
      </p:nvGrpSpPr>
      <p:grpSpPr>
        <a:xfrm>
          <a:off x="0" y="0"/>
          <a:ext cx="0" cy="0"/>
          <a:chOff x="0" y="0"/>
          <a:chExt cx="0" cy="0"/>
        </a:xfrm>
      </p:grpSpPr>
      <p:sp>
        <p:nvSpPr>
          <p:cNvPr id="108" name="Google Shape;108;p10"/>
          <p:cNvSpPr txBox="1">
            <a:spLocks noGrp="1"/>
          </p:cNvSpPr>
          <p:nvPr>
            <p:ph type="subTitle" idx="1"/>
          </p:nvPr>
        </p:nvSpPr>
        <p:spPr>
          <a:xfrm>
            <a:off x="763528" y="4197400"/>
            <a:ext cx="3190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000"/>
              <a:buNone/>
              <a:defRPr sz="2000" b="1"/>
            </a:lvl1pPr>
            <a:lvl2pPr lvl="1" algn="ctr" rtl="0">
              <a:spcBef>
                <a:spcPts val="2100"/>
              </a:spcBef>
              <a:spcAft>
                <a:spcPts val="0"/>
              </a:spcAft>
              <a:buSzPts val="2000"/>
              <a:buNone/>
              <a:defRPr sz="2000" b="1"/>
            </a:lvl2pPr>
            <a:lvl3pPr lvl="2" algn="ctr" rtl="0">
              <a:spcBef>
                <a:spcPts val="2100"/>
              </a:spcBef>
              <a:spcAft>
                <a:spcPts val="0"/>
              </a:spcAft>
              <a:buSzPts val="2000"/>
              <a:buNone/>
              <a:defRPr sz="2000" b="1"/>
            </a:lvl3pPr>
            <a:lvl4pPr lvl="3" algn="ctr" rtl="0">
              <a:spcBef>
                <a:spcPts val="2100"/>
              </a:spcBef>
              <a:spcAft>
                <a:spcPts val="0"/>
              </a:spcAft>
              <a:buSzPts val="2000"/>
              <a:buNone/>
              <a:defRPr sz="2000" b="1"/>
            </a:lvl4pPr>
            <a:lvl5pPr lvl="4" algn="ctr" rtl="0">
              <a:spcBef>
                <a:spcPts val="2100"/>
              </a:spcBef>
              <a:spcAft>
                <a:spcPts val="0"/>
              </a:spcAft>
              <a:buSzPts val="2000"/>
              <a:buNone/>
              <a:defRPr sz="2000" b="1"/>
            </a:lvl5pPr>
            <a:lvl6pPr lvl="5" algn="ctr" rtl="0">
              <a:spcBef>
                <a:spcPts val="2100"/>
              </a:spcBef>
              <a:spcAft>
                <a:spcPts val="0"/>
              </a:spcAft>
              <a:buSzPts val="2000"/>
              <a:buNone/>
              <a:defRPr sz="2000" b="1"/>
            </a:lvl6pPr>
            <a:lvl7pPr lvl="6" algn="ctr" rtl="0">
              <a:spcBef>
                <a:spcPts val="2100"/>
              </a:spcBef>
              <a:spcAft>
                <a:spcPts val="0"/>
              </a:spcAft>
              <a:buSzPts val="2000"/>
              <a:buNone/>
              <a:defRPr sz="2000" b="1"/>
            </a:lvl7pPr>
            <a:lvl8pPr lvl="7" algn="ctr" rtl="0">
              <a:spcBef>
                <a:spcPts val="2100"/>
              </a:spcBef>
              <a:spcAft>
                <a:spcPts val="0"/>
              </a:spcAft>
              <a:buSzPts val="2000"/>
              <a:buNone/>
              <a:defRPr sz="2000" b="1"/>
            </a:lvl8pPr>
            <a:lvl9pPr lvl="8" algn="ctr" rtl="0">
              <a:spcBef>
                <a:spcPts val="2100"/>
              </a:spcBef>
              <a:spcAft>
                <a:spcPts val="2100"/>
              </a:spcAft>
              <a:buSzPts val="2000"/>
              <a:buNone/>
              <a:defRPr sz="2000" b="1"/>
            </a:lvl9pPr>
          </a:lstStyle>
          <a:p>
            <a:endParaRPr/>
          </a:p>
        </p:txBody>
      </p:sp>
      <p:sp>
        <p:nvSpPr>
          <p:cNvPr id="109" name="Google Shape;109;p10"/>
          <p:cNvSpPr txBox="1">
            <a:spLocks noGrp="1"/>
          </p:cNvSpPr>
          <p:nvPr>
            <p:ph type="body" idx="2"/>
          </p:nvPr>
        </p:nvSpPr>
        <p:spPr>
          <a:xfrm>
            <a:off x="763525" y="4635350"/>
            <a:ext cx="3190200" cy="925200"/>
          </a:xfrm>
          <a:prstGeom prst="rect">
            <a:avLst/>
          </a:prstGeom>
        </p:spPr>
        <p:txBody>
          <a:bodyPr spcFirstLastPara="1" wrap="square" lIns="121900" tIns="121900" rIns="121900" bIns="121900" anchor="t" anchorCtr="0">
            <a:noAutofit/>
          </a:bodyPr>
          <a:lstStyle>
            <a:lvl1pPr marL="457200" lvl="0" indent="-330200" algn="ctr">
              <a:spcBef>
                <a:spcPts val="0"/>
              </a:spcBef>
              <a:spcAft>
                <a:spcPts val="0"/>
              </a:spcAft>
              <a:buSzPts val="1600"/>
              <a:buChar char="●"/>
              <a:defRPr sz="1600"/>
            </a:lvl1pPr>
            <a:lvl2pPr marL="914400" lvl="1" indent="-330200" algn="ctr">
              <a:spcBef>
                <a:spcPts val="2100"/>
              </a:spcBef>
              <a:spcAft>
                <a:spcPts val="0"/>
              </a:spcAft>
              <a:buSzPts val="1600"/>
              <a:buChar char="○"/>
              <a:defRPr sz="1600"/>
            </a:lvl2pPr>
            <a:lvl3pPr marL="1371600" lvl="2" indent="-330200" algn="ctr">
              <a:spcBef>
                <a:spcPts val="2100"/>
              </a:spcBef>
              <a:spcAft>
                <a:spcPts val="0"/>
              </a:spcAft>
              <a:buSzPts val="1600"/>
              <a:buChar char="■"/>
              <a:defRPr sz="1600"/>
            </a:lvl3pPr>
            <a:lvl4pPr marL="1828800" lvl="3" indent="-330200" algn="ctr">
              <a:spcBef>
                <a:spcPts val="2100"/>
              </a:spcBef>
              <a:spcAft>
                <a:spcPts val="0"/>
              </a:spcAft>
              <a:buSzPts val="1600"/>
              <a:buChar char="●"/>
              <a:defRPr sz="1600"/>
            </a:lvl4pPr>
            <a:lvl5pPr marL="2286000" lvl="4" indent="-330200" algn="ctr">
              <a:spcBef>
                <a:spcPts val="2100"/>
              </a:spcBef>
              <a:spcAft>
                <a:spcPts val="0"/>
              </a:spcAft>
              <a:buSzPts val="1600"/>
              <a:buChar char="○"/>
              <a:defRPr sz="1600"/>
            </a:lvl5pPr>
            <a:lvl6pPr marL="2743200" lvl="5" indent="-330200" algn="ctr">
              <a:spcBef>
                <a:spcPts val="2100"/>
              </a:spcBef>
              <a:spcAft>
                <a:spcPts val="0"/>
              </a:spcAft>
              <a:buSzPts val="1600"/>
              <a:buChar char="■"/>
              <a:defRPr sz="1600"/>
            </a:lvl6pPr>
            <a:lvl7pPr marL="3200400" lvl="6" indent="-330200" algn="ctr">
              <a:spcBef>
                <a:spcPts val="2100"/>
              </a:spcBef>
              <a:spcAft>
                <a:spcPts val="0"/>
              </a:spcAft>
              <a:buSzPts val="1600"/>
              <a:buChar char="●"/>
              <a:defRPr sz="1600"/>
            </a:lvl7pPr>
            <a:lvl8pPr marL="3657600" lvl="7" indent="-330200" algn="ctr">
              <a:spcBef>
                <a:spcPts val="2100"/>
              </a:spcBef>
              <a:spcAft>
                <a:spcPts val="0"/>
              </a:spcAft>
              <a:buSzPts val="1600"/>
              <a:buChar char="○"/>
              <a:defRPr sz="1600"/>
            </a:lvl8pPr>
            <a:lvl9pPr marL="4114800" lvl="8" indent="-330200" algn="ctr">
              <a:spcBef>
                <a:spcPts val="2100"/>
              </a:spcBef>
              <a:spcAft>
                <a:spcPts val="2100"/>
              </a:spcAft>
              <a:buSzPts val="1600"/>
              <a:buChar char="■"/>
              <a:defRPr sz="1600"/>
            </a:lvl9pPr>
          </a:lstStyle>
          <a:p>
            <a:endParaRPr/>
          </a:p>
        </p:txBody>
      </p:sp>
      <p:sp>
        <p:nvSpPr>
          <p:cNvPr id="110" name="Google Shape;110;p10"/>
          <p:cNvSpPr txBox="1">
            <a:spLocks noGrp="1"/>
          </p:cNvSpPr>
          <p:nvPr>
            <p:ph type="subTitle" idx="3"/>
          </p:nvPr>
        </p:nvSpPr>
        <p:spPr>
          <a:xfrm>
            <a:off x="4487744" y="4197400"/>
            <a:ext cx="3190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000"/>
              <a:buNone/>
              <a:defRPr sz="2000" b="1"/>
            </a:lvl1pPr>
            <a:lvl2pPr lvl="1" algn="ctr" rtl="0">
              <a:spcBef>
                <a:spcPts val="2100"/>
              </a:spcBef>
              <a:spcAft>
                <a:spcPts val="0"/>
              </a:spcAft>
              <a:buSzPts val="2000"/>
              <a:buNone/>
              <a:defRPr sz="2000" b="1"/>
            </a:lvl2pPr>
            <a:lvl3pPr lvl="2" algn="ctr" rtl="0">
              <a:spcBef>
                <a:spcPts val="2100"/>
              </a:spcBef>
              <a:spcAft>
                <a:spcPts val="0"/>
              </a:spcAft>
              <a:buSzPts val="2000"/>
              <a:buNone/>
              <a:defRPr sz="2000" b="1"/>
            </a:lvl3pPr>
            <a:lvl4pPr lvl="3" algn="ctr" rtl="0">
              <a:spcBef>
                <a:spcPts val="2100"/>
              </a:spcBef>
              <a:spcAft>
                <a:spcPts val="0"/>
              </a:spcAft>
              <a:buSzPts val="2000"/>
              <a:buNone/>
              <a:defRPr sz="2000" b="1"/>
            </a:lvl4pPr>
            <a:lvl5pPr lvl="4" algn="ctr" rtl="0">
              <a:spcBef>
                <a:spcPts val="2100"/>
              </a:spcBef>
              <a:spcAft>
                <a:spcPts val="0"/>
              </a:spcAft>
              <a:buSzPts val="2000"/>
              <a:buNone/>
              <a:defRPr sz="2000" b="1"/>
            </a:lvl5pPr>
            <a:lvl6pPr lvl="5" algn="ctr" rtl="0">
              <a:spcBef>
                <a:spcPts val="2100"/>
              </a:spcBef>
              <a:spcAft>
                <a:spcPts val="0"/>
              </a:spcAft>
              <a:buSzPts val="2000"/>
              <a:buNone/>
              <a:defRPr sz="2000" b="1"/>
            </a:lvl6pPr>
            <a:lvl7pPr lvl="6" algn="ctr" rtl="0">
              <a:spcBef>
                <a:spcPts val="2100"/>
              </a:spcBef>
              <a:spcAft>
                <a:spcPts val="0"/>
              </a:spcAft>
              <a:buSzPts val="2000"/>
              <a:buNone/>
              <a:defRPr sz="2000" b="1"/>
            </a:lvl7pPr>
            <a:lvl8pPr lvl="7" algn="ctr" rtl="0">
              <a:spcBef>
                <a:spcPts val="2100"/>
              </a:spcBef>
              <a:spcAft>
                <a:spcPts val="0"/>
              </a:spcAft>
              <a:buSzPts val="2000"/>
              <a:buNone/>
              <a:defRPr sz="2000" b="1"/>
            </a:lvl8pPr>
            <a:lvl9pPr lvl="8" algn="ctr" rtl="0">
              <a:spcBef>
                <a:spcPts val="2100"/>
              </a:spcBef>
              <a:spcAft>
                <a:spcPts val="2100"/>
              </a:spcAft>
              <a:buSzPts val="2000"/>
              <a:buNone/>
              <a:defRPr sz="2000" b="1"/>
            </a:lvl9pPr>
          </a:lstStyle>
          <a:p>
            <a:endParaRPr/>
          </a:p>
        </p:txBody>
      </p:sp>
      <p:sp>
        <p:nvSpPr>
          <p:cNvPr id="111" name="Google Shape;111;p10"/>
          <p:cNvSpPr txBox="1">
            <a:spLocks noGrp="1"/>
          </p:cNvSpPr>
          <p:nvPr>
            <p:ph type="body" idx="4"/>
          </p:nvPr>
        </p:nvSpPr>
        <p:spPr>
          <a:xfrm>
            <a:off x="4487741" y="4635350"/>
            <a:ext cx="3190200" cy="9252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600"/>
            </a:lvl1pPr>
            <a:lvl2pPr marL="914400" lvl="1" indent="-330200" algn="ctr" rtl="0">
              <a:spcBef>
                <a:spcPts val="2100"/>
              </a:spcBef>
              <a:spcAft>
                <a:spcPts val="0"/>
              </a:spcAft>
              <a:buSzPts val="1600"/>
              <a:buChar char="○"/>
              <a:defRPr sz="1600"/>
            </a:lvl2pPr>
            <a:lvl3pPr marL="1371600" lvl="2" indent="-330200" algn="ctr" rtl="0">
              <a:spcBef>
                <a:spcPts val="2100"/>
              </a:spcBef>
              <a:spcAft>
                <a:spcPts val="0"/>
              </a:spcAft>
              <a:buSzPts val="1600"/>
              <a:buChar char="■"/>
              <a:defRPr sz="1600"/>
            </a:lvl3pPr>
            <a:lvl4pPr marL="1828800" lvl="3" indent="-330200" algn="ctr" rtl="0">
              <a:spcBef>
                <a:spcPts val="2100"/>
              </a:spcBef>
              <a:spcAft>
                <a:spcPts val="0"/>
              </a:spcAft>
              <a:buSzPts val="1600"/>
              <a:buChar char="●"/>
              <a:defRPr sz="1600"/>
            </a:lvl4pPr>
            <a:lvl5pPr marL="2286000" lvl="4" indent="-330200" algn="ctr" rtl="0">
              <a:spcBef>
                <a:spcPts val="2100"/>
              </a:spcBef>
              <a:spcAft>
                <a:spcPts val="0"/>
              </a:spcAft>
              <a:buSzPts val="1600"/>
              <a:buChar char="○"/>
              <a:defRPr sz="1600"/>
            </a:lvl5pPr>
            <a:lvl6pPr marL="2743200" lvl="5" indent="-330200" algn="ctr" rtl="0">
              <a:spcBef>
                <a:spcPts val="2100"/>
              </a:spcBef>
              <a:spcAft>
                <a:spcPts val="0"/>
              </a:spcAft>
              <a:buSzPts val="1600"/>
              <a:buChar char="■"/>
              <a:defRPr sz="1600"/>
            </a:lvl6pPr>
            <a:lvl7pPr marL="3200400" lvl="6" indent="-330200" algn="ctr" rtl="0">
              <a:spcBef>
                <a:spcPts val="2100"/>
              </a:spcBef>
              <a:spcAft>
                <a:spcPts val="0"/>
              </a:spcAft>
              <a:buSzPts val="1600"/>
              <a:buChar char="●"/>
              <a:defRPr sz="1600"/>
            </a:lvl7pPr>
            <a:lvl8pPr marL="3657600" lvl="7" indent="-330200" algn="ctr" rtl="0">
              <a:spcBef>
                <a:spcPts val="2100"/>
              </a:spcBef>
              <a:spcAft>
                <a:spcPts val="0"/>
              </a:spcAft>
              <a:buSzPts val="1600"/>
              <a:buChar char="○"/>
              <a:defRPr sz="1600"/>
            </a:lvl8pPr>
            <a:lvl9pPr marL="4114800" lvl="8" indent="-330200" algn="ctr" rtl="0">
              <a:spcBef>
                <a:spcPts val="2100"/>
              </a:spcBef>
              <a:spcAft>
                <a:spcPts val="2100"/>
              </a:spcAft>
              <a:buSzPts val="1600"/>
              <a:buChar char="■"/>
              <a:defRPr sz="1600"/>
            </a:lvl9pPr>
          </a:lstStyle>
          <a:p>
            <a:endParaRPr/>
          </a:p>
        </p:txBody>
      </p:sp>
      <p:sp>
        <p:nvSpPr>
          <p:cNvPr id="112" name="Google Shape;112;p10"/>
          <p:cNvSpPr txBox="1">
            <a:spLocks noGrp="1"/>
          </p:cNvSpPr>
          <p:nvPr>
            <p:ph type="subTitle" idx="5"/>
          </p:nvPr>
        </p:nvSpPr>
        <p:spPr>
          <a:xfrm>
            <a:off x="8211959" y="4197400"/>
            <a:ext cx="3190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000"/>
              <a:buNone/>
              <a:defRPr sz="2000" b="1"/>
            </a:lvl1pPr>
            <a:lvl2pPr lvl="1" algn="ctr" rtl="0">
              <a:spcBef>
                <a:spcPts val="2100"/>
              </a:spcBef>
              <a:spcAft>
                <a:spcPts val="0"/>
              </a:spcAft>
              <a:buSzPts val="2000"/>
              <a:buNone/>
              <a:defRPr sz="2000" b="1"/>
            </a:lvl2pPr>
            <a:lvl3pPr lvl="2" algn="ctr" rtl="0">
              <a:spcBef>
                <a:spcPts val="2100"/>
              </a:spcBef>
              <a:spcAft>
                <a:spcPts val="0"/>
              </a:spcAft>
              <a:buSzPts val="2000"/>
              <a:buNone/>
              <a:defRPr sz="2000" b="1"/>
            </a:lvl3pPr>
            <a:lvl4pPr lvl="3" algn="ctr" rtl="0">
              <a:spcBef>
                <a:spcPts val="2100"/>
              </a:spcBef>
              <a:spcAft>
                <a:spcPts val="0"/>
              </a:spcAft>
              <a:buSzPts val="2000"/>
              <a:buNone/>
              <a:defRPr sz="2000" b="1"/>
            </a:lvl4pPr>
            <a:lvl5pPr lvl="4" algn="ctr" rtl="0">
              <a:spcBef>
                <a:spcPts val="2100"/>
              </a:spcBef>
              <a:spcAft>
                <a:spcPts val="0"/>
              </a:spcAft>
              <a:buSzPts val="2000"/>
              <a:buNone/>
              <a:defRPr sz="2000" b="1"/>
            </a:lvl5pPr>
            <a:lvl6pPr lvl="5" algn="ctr" rtl="0">
              <a:spcBef>
                <a:spcPts val="2100"/>
              </a:spcBef>
              <a:spcAft>
                <a:spcPts val="0"/>
              </a:spcAft>
              <a:buSzPts val="2000"/>
              <a:buNone/>
              <a:defRPr sz="2000" b="1"/>
            </a:lvl6pPr>
            <a:lvl7pPr lvl="6" algn="ctr" rtl="0">
              <a:spcBef>
                <a:spcPts val="2100"/>
              </a:spcBef>
              <a:spcAft>
                <a:spcPts val="0"/>
              </a:spcAft>
              <a:buSzPts val="2000"/>
              <a:buNone/>
              <a:defRPr sz="2000" b="1"/>
            </a:lvl7pPr>
            <a:lvl8pPr lvl="7" algn="ctr" rtl="0">
              <a:spcBef>
                <a:spcPts val="2100"/>
              </a:spcBef>
              <a:spcAft>
                <a:spcPts val="0"/>
              </a:spcAft>
              <a:buSzPts val="2000"/>
              <a:buNone/>
              <a:defRPr sz="2000" b="1"/>
            </a:lvl8pPr>
            <a:lvl9pPr lvl="8" algn="ctr" rtl="0">
              <a:spcBef>
                <a:spcPts val="2100"/>
              </a:spcBef>
              <a:spcAft>
                <a:spcPts val="2100"/>
              </a:spcAft>
              <a:buSzPts val="2000"/>
              <a:buNone/>
              <a:defRPr sz="2000" b="1"/>
            </a:lvl9pPr>
          </a:lstStyle>
          <a:p>
            <a:endParaRPr/>
          </a:p>
        </p:txBody>
      </p:sp>
      <p:sp>
        <p:nvSpPr>
          <p:cNvPr id="113" name="Google Shape;113;p10"/>
          <p:cNvSpPr txBox="1">
            <a:spLocks noGrp="1"/>
          </p:cNvSpPr>
          <p:nvPr>
            <p:ph type="body" idx="6"/>
          </p:nvPr>
        </p:nvSpPr>
        <p:spPr>
          <a:xfrm>
            <a:off x="8211956" y="4635350"/>
            <a:ext cx="3190200" cy="9252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600"/>
            </a:lvl1pPr>
            <a:lvl2pPr marL="914400" lvl="1" indent="-330200" algn="ctr" rtl="0">
              <a:spcBef>
                <a:spcPts val="2100"/>
              </a:spcBef>
              <a:spcAft>
                <a:spcPts val="0"/>
              </a:spcAft>
              <a:buSzPts val="1600"/>
              <a:buChar char="○"/>
              <a:defRPr sz="1600"/>
            </a:lvl2pPr>
            <a:lvl3pPr marL="1371600" lvl="2" indent="-330200" algn="ctr" rtl="0">
              <a:spcBef>
                <a:spcPts val="2100"/>
              </a:spcBef>
              <a:spcAft>
                <a:spcPts val="0"/>
              </a:spcAft>
              <a:buSzPts val="1600"/>
              <a:buChar char="■"/>
              <a:defRPr sz="1600"/>
            </a:lvl3pPr>
            <a:lvl4pPr marL="1828800" lvl="3" indent="-330200" algn="ctr" rtl="0">
              <a:spcBef>
                <a:spcPts val="2100"/>
              </a:spcBef>
              <a:spcAft>
                <a:spcPts val="0"/>
              </a:spcAft>
              <a:buSzPts val="1600"/>
              <a:buChar char="●"/>
              <a:defRPr sz="1600"/>
            </a:lvl4pPr>
            <a:lvl5pPr marL="2286000" lvl="4" indent="-330200" algn="ctr" rtl="0">
              <a:spcBef>
                <a:spcPts val="2100"/>
              </a:spcBef>
              <a:spcAft>
                <a:spcPts val="0"/>
              </a:spcAft>
              <a:buSzPts val="1600"/>
              <a:buChar char="○"/>
              <a:defRPr sz="1600"/>
            </a:lvl5pPr>
            <a:lvl6pPr marL="2743200" lvl="5" indent="-330200" algn="ctr" rtl="0">
              <a:spcBef>
                <a:spcPts val="2100"/>
              </a:spcBef>
              <a:spcAft>
                <a:spcPts val="0"/>
              </a:spcAft>
              <a:buSzPts val="1600"/>
              <a:buChar char="■"/>
              <a:defRPr sz="1600"/>
            </a:lvl6pPr>
            <a:lvl7pPr marL="3200400" lvl="6" indent="-330200" algn="ctr" rtl="0">
              <a:spcBef>
                <a:spcPts val="2100"/>
              </a:spcBef>
              <a:spcAft>
                <a:spcPts val="0"/>
              </a:spcAft>
              <a:buSzPts val="1600"/>
              <a:buChar char="●"/>
              <a:defRPr sz="1600"/>
            </a:lvl7pPr>
            <a:lvl8pPr marL="3657600" lvl="7" indent="-330200" algn="ctr" rtl="0">
              <a:spcBef>
                <a:spcPts val="2100"/>
              </a:spcBef>
              <a:spcAft>
                <a:spcPts val="0"/>
              </a:spcAft>
              <a:buSzPts val="1600"/>
              <a:buChar char="○"/>
              <a:defRPr sz="1600"/>
            </a:lvl8pPr>
            <a:lvl9pPr marL="4114800" lvl="8" indent="-330200" algn="ctr" rtl="0">
              <a:spcBef>
                <a:spcPts val="2100"/>
              </a:spcBef>
              <a:spcAft>
                <a:spcPts val="2100"/>
              </a:spcAft>
              <a:buSzPts val="1600"/>
              <a:buChar char="■"/>
              <a:defRPr sz="1600"/>
            </a:lvl9pPr>
          </a:lstStyle>
          <a:p>
            <a:endParaRPr/>
          </a:p>
        </p:txBody>
      </p:sp>
      <p:sp>
        <p:nvSpPr>
          <p:cNvPr id="114" name="Google Shape;114;p10"/>
          <p:cNvSpPr/>
          <p:nvPr/>
        </p:nvSpPr>
        <p:spPr>
          <a:xfrm>
            <a:off x="0" y="0"/>
            <a:ext cx="12192000" cy="1705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 name="Google Shape;115;p10"/>
          <p:cNvCxnSpPr/>
          <p:nvPr/>
        </p:nvCxnSpPr>
        <p:spPr>
          <a:xfrm>
            <a:off x="5320950" y="1311950"/>
            <a:ext cx="1550100" cy="0"/>
          </a:xfrm>
          <a:prstGeom prst="straightConnector1">
            <a:avLst/>
          </a:prstGeom>
          <a:noFill/>
          <a:ln w="38100" cap="rnd" cmpd="sng">
            <a:solidFill>
              <a:schemeClr val="accent2"/>
            </a:solidFill>
            <a:prstDash val="solid"/>
            <a:round/>
            <a:headEnd type="none" w="med" len="med"/>
            <a:tailEnd type="none" w="med" len="med"/>
          </a:ln>
        </p:spPr>
      </p:cxnSp>
      <p:grpSp>
        <p:nvGrpSpPr>
          <p:cNvPr id="116" name="Google Shape;116;p10"/>
          <p:cNvGrpSpPr/>
          <p:nvPr/>
        </p:nvGrpSpPr>
        <p:grpSpPr>
          <a:xfrm>
            <a:off x="10949325" y="570600"/>
            <a:ext cx="846900" cy="564600"/>
            <a:chOff x="10949325" y="570600"/>
            <a:chExt cx="846900" cy="564600"/>
          </a:xfrm>
        </p:grpSpPr>
        <p:sp>
          <p:nvSpPr>
            <p:cNvPr id="117" name="Google Shape;117;p10"/>
            <p:cNvSpPr/>
            <p:nvPr/>
          </p:nvSpPr>
          <p:spPr>
            <a:xfrm>
              <a:off x="10949325" y="5706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0"/>
            <p:cNvSpPr/>
            <p:nvPr/>
          </p:nvSpPr>
          <p:spPr>
            <a:xfrm>
              <a:off x="10949325" y="7992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0"/>
            <p:cNvSpPr/>
            <p:nvPr/>
          </p:nvSpPr>
          <p:spPr>
            <a:xfrm>
              <a:off x="10949325" y="10278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10"/>
          <p:cNvSpPr txBox="1">
            <a:spLocks noGrp="1"/>
          </p:cNvSpPr>
          <p:nvPr>
            <p:ph type="title"/>
          </p:nvPr>
        </p:nvSpPr>
        <p:spPr>
          <a:xfrm>
            <a:off x="415600" y="2885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lt1"/>
              </a:buClr>
              <a:buSzPts val="4000"/>
              <a:buFont typeface="Aldrich"/>
              <a:buNone/>
              <a:defRPr>
                <a:solidFill>
                  <a:schemeClr val="lt1"/>
                </a:solidFill>
              </a:defRPr>
            </a:lvl1pPr>
            <a:lvl2pPr lvl="1"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1" name="Shape 121"/>
        <p:cNvGrpSpPr/>
        <p:nvPr/>
      </p:nvGrpSpPr>
      <p:grpSpPr>
        <a:xfrm>
          <a:off x="0" y="0"/>
          <a:ext cx="0" cy="0"/>
          <a:chOff x="0" y="0"/>
          <a:chExt cx="0" cy="0"/>
        </a:xfrm>
      </p:grpSpPr>
      <p:sp>
        <p:nvSpPr>
          <p:cNvPr id="122" name="Google Shape;122;p11"/>
          <p:cNvSpPr/>
          <p:nvPr/>
        </p:nvSpPr>
        <p:spPr>
          <a:xfrm>
            <a:off x="7930500" y="1314275"/>
            <a:ext cx="4261500" cy="5543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0" y="0"/>
            <a:ext cx="12192000" cy="1705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 name="Google Shape;124;p11"/>
          <p:cNvCxnSpPr/>
          <p:nvPr/>
        </p:nvCxnSpPr>
        <p:spPr>
          <a:xfrm>
            <a:off x="5320950" y="1311950"/>
            <a:ext cx="1550100" cy="0"/>
          </a:xfrm>
          <a:prstGeom prst="straightConnector1">
            <a:avLst/>
          </a:prstGeom>
          <a:noFill/>
          <a:ln w="38100" cap="rnd" cmpd="sng">
            <a:solidFill>
              <a:schemeClr val="accent2"/>
            </a:solidFill>
            <a:prstDash val="solid"/>
            <a:round/>
            <a:headEnd type="none" w="med" len="med"/>
            <a:tailEnd type="none" w="med" len="med"/>
          </a:ln>
        </p:spPr>
      </p:cxnSp>
      <p:grpSp>
        <p:nvGrpSpPr>
          <p:cNvPr id="125" name="Google Shape;125;p11"/>
          <p:cNvGrpSpPr/>
          <p:nvPr/>
        </p:nvGrpSpPr>
        <p:grpSpPr>
          <a:xfrm>
            <a:off x="10949325" y="570600"/>
            <a:ext cx="846900" cy="564600"/>
            <a:chOff x="10949325" y="570600"/>
            <a:chExt cx="846900" cy="564600"/>
          </a:xfrm>
        </p:grpSpPr>
        <p:sp>
          <p:nvSpPr>
            <p:cNvPr id="126" name="Google Shape;126;p11"/>
            <p:cNvSpPr/>
            <p:nvPr/>
          </p:nvSpPr>
          <p:spPr>
            <a:xfrm>
              <a:off x="10949325" y="5706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1"/>
            <p:cNvSpPr/>
            <p:nvPr/>
          </p:nvSpPr>
          <p:spPr>
            <a:xfrm>
              <a:off x="10949325" y="7992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1"/>
            <p:cNvSpPr/>
            <p:nvPr/>
          </p:nvSpPr>
          <p:spPr>
            <a:xfrm>
              <a:off x="10949325" y="1027800"/>
              <a:ext cx="846900" cy="10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11"/>
          <p:cNvSpPr txBox="1">
            <a:spLocks noGrp="1"/>
          </p:cNvSpPr>
          <p:nvPr>
            <p:ph type="subTitle" idx="1"/>
          </p:nvPr>
        </p:nvSpPr>
        <p:spPr>
          <a:xfrm>
            <a:off x="8225931" y="1882375"/>
            <a:ext cx="33978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30" name="Google Shape;130;p11"/>
          <p:cNvSpPr txBox="1">
            <a:spLocks noGrp="1"/>
          </p:cNvSpPr>
          <p:nvPr>
            <p:ph type="subTitle" idx="2"/>
          </p:nvPr>
        </p:nvSpPr>
        <p:spPr>
          <a:xfrm>
            <a:off x="8225931" y="4102757"/>
            <a:ext cx="33978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31" name="Google Shape;131;p11"/>
          <p:cNvSpPr txBox="1">
            <a:spLocks noGrp="1"/>
          </p:cNvSpPr>
          <p:nvPr>
            <p:ph type="title"/>
          </p:nvPr>
        </p:nvSpPr>
        <p:spPr>
          <a:xfrm>
            <a:off x="415600" y="2885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lt1"/>
              </a:buClr>
              <a:buSzPts val="4000"/>
              <a:buFont typeface="Aldrich"/>
              <a:buNone/>
              <a:defRPr>
                <a:solidFill>
                  <a:schemeClr val="lt1"/>
                </a:solidFill>
              </a:defRPr>
            </a:lvl1pPr>
            <a:lvl2pPr lvl="1"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algn="ctr"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a:endParaRPr/>
          </a:p>
        </p:txBody>
      </p:sp>
      <p:sp>
        <p:nvSpPr>
          <p:cNvPr id="132" name="Google Shape;132;p11"/>
          <p:cNvSpPr txBox="1">
            <a:spLocks noGrp="1"/>
          </p:cNvSpPr>
          <p:nvPr>
            <p:ph type="body" idx="3"/>
          </p:nvPr>
        </p:nvSpPr>
        <p:spPr>
          <a:xfrm>
            <a:off x="8225925" y="2318375"/>
            <a:ext cx="3397800" cy="1553400"/>
          </a:xfrm>
          <a:prstGeom prst="rect">
            <a:avLst/>
          </a:prstGeom>
        </p:spPr>
        <p:txBody>
          <a:bodyPr spcFirstLastPara="1" wrap="square" lIns="121900" tIns="121900" rIns="121900" bIns="121900"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0"/>
              </a:spcBef>
              <a:spcAft>
                <a:spcPts val="0"/>
              </a:spcAft>
              <a:buSzPts val="1400"/>
              <a:buChar char="○"/>
              <a:defRPr sz="1400"/>
            </a:lvl2pPr>
            <a:lvl3pPr marL="1371600" lvl="2" indent="-317500">
              <a:lnSpc>
                <a:spcPct val="100000"/>
              </a:lnSpc>
              <a:spcBef>
                <a:spcPts val="0"/>
              </a:spcBef>
              <a:spcAft>
                <a:spcPts val="0"/>
              </a:spcAft>
              <a:buSzPts val="1400"/>
              <a:buChar char="■"/>
              <a:defRPr sz="1400"/>
            </a:lvl3pPr>
            <a:lvl4pPr marL="1828800" lvl="3" indent="-317500">
              <a:lnSpc>
                <a:spcPct val="100000"/>
              </a:lnSpc>
              <a:spcBef>
                <a:spcPts val="0"/>
              </a:spcBef>
              <a:spcAft>
                <a:spcPts val="0"/>
              </a:spcAft>
              <a:buSzPts val="1400"/>
              <a:buChar char="●"/>
              <a:defRPr sz="1400"/>
            </a:lvl4pPr>
            <a:lvl5pPr marL="2286000" lvl="4" indent="-317500">
              <a:lnSpc>
                <a:spcPct val="100000"/>
              </a:lnSpc>
              <a:spcBef>
                <a:spcPts val="0"/>
              </a:spcBef>
              <a:spcAft>
                <a:spcPts val="0"/>
              </a:spcAft>
              <a:buSzPts val="1400"/>
              <a:buChar char="○"/>
              <a:defRPr sz="1400"/>
            </a:lvl5pPr>
            <a:lvl6pPr marL="2743200" lvl="5" indent="-317500">
              <a:lnSpc>
                <a:spcPct val="100000"/>
              </a:lnSpc>
              <a:spcBef>
                <a:spcPts val="0"/>
              </a:spcBef>
              <a:spcAft>
                <a:spcPts val="0"/>
              </a:spcAft>
              <a:buSzPts val="1400"/>
              <a:buChar char="■"/>
              <a:defRPr sz="1400"/>
            </a:lvl6pPr>
            <a:lvl7pPr marL="3200400" lvl="6" indent="-317500">
              <a:lnSpc>
                <a:spcPct val="100000"/>
              </a:lnSpc>
              <a:spcBef>
                <a:spcPts val="0"/>
              </a:spcBef>
              <a:spcAft>
                <a:spcPts val="0"/>
              </a:spcAft>
              <a:buSzPts val="1400"/>
              <a:buChar char="●"/>
              <a:defRPr sz="1400"/>
            </a:lvl7pPr>
            <a:lvl8pPr marL="3657600" lvl="7" indent="-317500">
              <a:lnSpc>
                <a:spcPct val="100000"/>
              </a:lnSpc>
              <a:spcBef>
                <a:spcPts val="0"/>
              </a:spcBef>
              <a:spcAft>
                <a:spcPts val="0"/>
              </a:spcAft>
              <a:buSzPts val="1400"/>
              <a:buChar char="○"/>
              <a:defRPr sz="1400"/>
            </a:lvl8pPr>
            <a:lvl9pPr marL="4114800" lvl="8" indent="-317500">
              <a:lnSpc>
                <a:spcPct val="100000"/>
              </a:lnSpc>
              <a:spcBef>
                <a:spcPts val="0"/>
              </a:spcBef>
              <a:spcAft>
                <a:spcPts val="0"/>
              </a:spcAft>
              <a:buSzPts val="1400"/>
              <a:buChar char="■"/>
              <a:defRPr sz="1400"/>
            </a:lvl9pPr>
          </a:lstStyle>
          <a:p>
            <a:endParaRPr/>
          </a:p>
        </p:txBody>
      </p:sp>
      <p:sp>
        <p:nvSpPr>
          <p:cNvPr id="133" name="Google Shape;133;p11"/>
          <p:cNvSpPr txBox="1">
            <a:spLocks noGrp="1"/>
          </p:cNvSpPr>
          <p:nvPr>
            <p:ph type="body" idx="4"/>
          </p:nvPr>
        </p:nvSpPr>
        <p:spPr>
          <a:xfrm>
            <a:off x="8225925" y="4506700"/>
            <a:ext cx="3397800" cy="1553400"/>
          </a:xfrm>
          <a:prstGeom prst="rect">
            <a:avLst/>
          </a:prstGeom>
        </p:spPr>
        <p:txBody>
          <a:bodyPr spcFirstLastPara="1" wrap="square" lIns="121900" tIns="121900" rIns="121900" bIns="12190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1pPr>
            <a:lvl2pPr lvl="1">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2pPr>
            <a:lvl3pPr lvl="2">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3pPr>
            <a:lvl4pPr lvl="3">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4pPr>
            <a:lvl5pPr lvl="4">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5pPr>
            <a:lvl6pPr lvl="5">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6pPr>
            <a:lvl7pPr lvl="6">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7pPr>
            <a:lvl8pPr lvl="7">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8pPr>
            <a:lvl9pPr lvl="8">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68300">
              <a:lnSpc>
                <a:spcPct val="115000"/>
              </a:lnSpc>
              <a:spcBef>
                <a:spcPts val="0"/>
              </a:spcBef>
              <a:spcAft>
                <a:spcPts val="0"/>
              </a:spcAft>
              <a:buClr>
                <a:schemeClr val="dk2"/>
              </a:buClr>
              <a:buSzPts val="2200"/>
              <a:buFont typeface="Darker Grotesque"/>
              <a:buChar char="●"/>
              <a:defRPr sz="2200">
                <a:solidFill>
                  <a:schemeClr val="dk2"/>
                </a:solidFill>
                <a:latin typeface="Darker Grotesque"/>
                <a:ea typeface="Darker Grotesque"/>
                <a:cs typeface="Darker Grotesque"/>
                <a:sym typeface="Darker Grotesque"/>
              </a:defRPr>
            </a:lvl1pPr>
            <a:lvl2pPr marL="914400" lvl="1" indent="-368300">
              <a:lnSpc>
                <a:spcPct val="115000"/>
              </a:lnSpc>
              <a:spcBef>
                <a:spcPts val="2100"/>
              </a:spcBef>
              <a:spcAft>
                <a:spcPts val="0"/>
              </a:spcAft>
              <a:buClr>
                <a:schemeClr val="dk2"/>
              </a:buClr>
              <a:buSzPts val="2200"/>
              <a:buFont typeface="Darker Grotesque"/>
              <a:buChar char="○"/>
              <a:defRPr sz="2200">
                <a:solidFill>
                  <a:schemeClr val="dk2"/>
                </a:solidFill>
                <a:latin typeface="Darker Grotesque"/>
                <a:ea typeface="Darker Grotesque"/>
                <a:cs typeface="Darker Grotesque"/>
                <a:sym typeface="Darker Grotesque"/>
              </a:defRPr>
            </a:lvl2pPr>
            <a:lvl3pPr marL="1371600" lvl="2" indent="-368300">
              <a:lnSpc>
                <a:spcPct val="115000"/>
              </a:lnSpc>
              <a:spcBef>
                <a:spcPts val="2100"/>
              </a:spcBef>
              <a:spcAft>
                <a:spcPts val="0"/>
              </a:spcAft>
              <a:buClr>
                <a:schemeClr val="dk2"/>
              </a:buClr>
              <a:buSzPts val="2200"/>
              <a:buFont typeface="Darker Grotesque"/>
              <a:buChar char="■"/>
              <a:defRPr sz="2200">
                <a:solidFill>
                  <a:schemeClr val="dk2"/>
                </a:solidFill>
                <a:latin typeface="Darker Grotesque"/>
                <a:ea typeface="Darker Grotesque"/>
                <a:cs typeface="Darker Grotesque"/>
                <a:sym typeface="Darker Grotesque"/>
              </a:defRPr>
            </a:lvl3pPr>
            <a:lvl4pPr marL="1828800" lvl="3" indent="-368300">
              <a:lnSpc>
                <a:spcPct val="115000"/>
              </a:lnSpc>
              <a:spcBef>
                <a:spcPts val="2100"/>
              </a:spcBef>
              <a:spcAft>
                <a:spcPts val="0"/>
              </a:spcAft>
              <a:buClr>
                <a:schemeClr val="dk2"/>
              </a:buClr>
              <a:buSzPts val="2200"/>
              <a:buFont typeface="Darker Grotesque"/>
              <a:buChar char="●"/>
              <a:defRPr sz="2200">
                <a:solidFill>
                  <a:schemeClr val="dk2"/>
                </a:solidFill>
                <a:latin typeface="Darker Grotesque"/>
                <a:ea typeface="Darker Grotesque"/>
                <a:cs typeface="Darker Grotesque"/>
                <a:sym typeface="Darker Grotesque"/>
              </a:defRPr>
            </a:lvl4pPr>
            <a:lvl5pPr marL="2286000" lvl="4" indent="-368300">
              <a:lnSpc>
                <a:spcPct val="115000"/>
              </a:lnSpc>
              <a:spcBef>
                <a:spcPts val="2100"/>
              </a:spcBef>
              <a:spcAft>
                <a:spcPts val="0"/>
              </a:spcAft>
              <a:buClr>
                <a:schemeClr val="dk2"/>
              </a:buClr>
              <a:buSzPts val="2200"/>
              <a:buFont typeface="Darker Grotesque"/>
              <a:buChar char="○"/>
              <a:defRPr sz="2200">
                <a:solidFill>
                  <a:schemeClr val="dk2"/>
                </a:solidFill>
                <a:latin typeface="Darker Grotesque"/>
                <a:ea typeface="Darker Grotesque"/>
                <a:cs typeface="Darker Grotesque"/>
                <a:sym typeface="Darker Grotesque"/>
              </a:defRPr>
            </a:lvl5pPr>
            <a:lvl6pPr marL="2743200" lvl="5" indent="-368300">
              <a:lnSpc>
                <a:spcPct val="115000"/>
              </a:lnSpc>
              <a:spcBef>
                <a:spcPts val="2100"/>
              </a:spcBef>
              <a:spcAft>
                <a:spcPts val="0"/>
              </a:spcAft>
              <a:buClr>
                <a:schemeClr val="dk2"/>
              </a:buClr>
              <a:buSzPts val="2200"/>
              <a:buFont typeface="Darker Grotesque"/>
              <a:buChar char="■"/>
              <a:defRPr sz="2200">
                <a:solidFill>
                  <a:schemeClr val="dk2"/>
                </a:solidFill>
                <a:latin typeface="Darker Grotesque"/>
                <a:ea typeface="Darker Grotesque"/>
                <a:cs typeface="Darker Grotesque"/>
                <a:sym typeface="Darker Grotesque"/>
              </a:defRPr>
            </a:lvl6pPr>
            <a:lvl7pPr marL="3200400" lvl="6" indent="-368300">
              <a:lnSpc>
                <a:spcPct val="115000"/>
              </a:lnSpc>
              <a:spcBef>
                <a:spcPts val="2100"/>
              </a:spcBef>
              <a:spcAft>
                <a:spcPts val="0"/>
              </a:spcAft>
              <a:buClr>
                <a:schemeClr val="dk2"/>
              </a:buClr>
              <a:buSzPts val="2200"/>
              <a:buFont typeface="Darker Grotesque"/>
              <a:buChar char="●"/>
              <a:defRPr sz="2200">
                <a:solidFill>
                  <a:schemeClr val="dk2"/>
                </a:solidFill>
                <a:latin typeface="Darker Grotesque"/>
                <a:ea typeface="Darker Grotesque"/>
                <a:cs typeface="Darker Grotesque"/>
                <a:sym typeface="Darker Grotesque"/>
              </a:defRPr>
            </a:lvl7pPr>
            <a:lvl8pPr marL="3657600" lvl="7" indent="-368300">
              <a:lnSpc>
                <a:spcPct val="115000"/>
              </a:lnSpc>
              <a:spcBef>
                <a:spcPts val="2100"/>
              </a:spcBef>
              <a:spcAft>
                <a:spcPts val="0"/>
              </a:spcAft>
              <a:buClr>
                <a:schemeClr val="dk2"/>
              </a:buClr>
              <a:buSzPts val="2200"/>
              <a:buFont typeface="Darker Grotesque"/>
              <a:buChar char="○"/>
              <a:defRPr sz="2200">
                <a:solidFill>
                  <a:schemeClr val="dk2"/>
                </a:solidFill>
                <a:latin typeface="Darker Grotesque"/>
                <a:ea typeface="Darker Grotesque"/>
                <a:cs typeface="Darker Grotesque"/>
                <a:sym typeface="Darker Grotesque"/>
              </a:defRPr>
            </a:lvl8pPr>
            <a:lvl9pPr marL="4114800" lvl="8" indent="-368300">
              <a:lnSpc>
                <a:spcPct val="115000"/>
              </a:lnSpc>
              <a:spcBef>
                <a:spcPts val="2100"/>
              </a:spcBef>
              <a:spcAft>
                <a:spcPts val="2100"/>
              </a:spcAft>
              <a:buClr>
                <a:schemeClr val="dk2"/>
              </a:buClr>
              <a:buSzPts val="2200"/>
              <a:buFont typeface="Darker Grotesque"/>
              <a:buChar char="■"/>
              <a:defRPr sz="2200">
                <a:solidFill>
                  <a:schemeClr val="dk2"/>
                </a:solidFill>
                <a:latin typeface="Darker Grotesque"/>
                <a:ea typeface="Darker Grotesque"/>
                <a:cs typeface="Darker Grotesque"/>
                <a:sym typeface="Darker Grotesque"/>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a:ea typeface="Barlow Condensed"/>
                <a:cs typeface="Barlow Condensed"/>
                <a:sym typeface="Barlow Condensed"/>
              </a:rPr>
              <a:t>SLIDESMANIA.COM</a:t>
            </a:r>
            <a:endParaRPr>
              <a:solidFill>
                <a:schemeClr val="dk1"/>
              </a:solidFill>
              <a:latin typeface="Barlow Condensed"/>
              <a:ea typeface="Barlow Condensed"/>
              <a:cs typeface="Barlow Condensed"/>
              <a:sym typeface="Barlow Condense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slide" Target="slide2.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slide" Target="slide1.xml"/><Relationship Id="rId4" Type="http://schemas.openxmlformats.org/officeDocument/2006/relationships/slide" Target="slide4.xml"/></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15"/>
          <p:cNvPicPr preferRelativeResize="0"/>
          <p:nvPr/>
        </p:nvPicPr>
        <p:blipFill rotWithShape="1">
          <a:blip r:embed="rId3">
            <a:alphaModFix/>
          </a:blip>
          <a:srcRect l="18412" r="13089"/>
          <a:stretch/>
        </p:blipFill>
        <p:spPr>
          <a:xfrm>
            <a:off x="0" y="0"/>
            <a:ext cx="7032627" cy="6857999"/>
          </a:xfrm>
          <a:prstGeom prst="rect">
            <a:avLst/>
          </a:prstGeom>
          <a:noFill/>
          <a:ln>
            <a:noFill/>
          </a:ln>
        </p:spPr>
      </p:pic>
      <p:sp>
        <p:nvSpPr>
          <p:cNvPr id="172" name="Google Shape;172;p15"/>
          <p:cNvSpPr txBox="1">
            <a:spLocks noGrp="1"/>
          </p:cNvSpPr>
          <p:nvPr>
            <p:ph type="title"/>
          </p:nvPr>
        </p:nvSpPr>
        <p:spPr>
          <a:xfrm>
            <a:off x="7138800" y="2358800"/>
            <a:ext cx="5041200" cy="2027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Smoke Monitor</a:t>
            </a:r>
            <a:endParaRPr/>
          </a:p>
        </p:txBody>
      </p:sp>
      <p:sp>
        <p:nvSpPr>
          <p:cNvPr id="173" name="Google Shape;173;p15"/>
          <p:cNvSpPr txBox="1">
            <a:spLocks noGrp="1"/>
          </p:cNvSpPr>
          <p:nvPr>
            <p:ph type="subTitle" idx="1"/>
          </p:nvPr>
        </p:nvSpPr>
        <p:spPr>
          <a:xfrm>
            <a:off x="7271900" y="4878500"/>
            <a:ext cx="3992100" cy="532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Serverless computing 2021</a:t>
            </a:r>
            <a:endParaRPr/>
          </a:p>
          <a:p>
            <a:pPr marL="0" lvl="0" indent="0" algn="l" rtl="0">
              <a:spcBef>
                <a:spcPts val="2100"/>
              </a:spcBef>
              <a:spcAft>
                <a:spcPts val="2100"/>
              </a:spcAft>
              <a:buNone/>
            </a:pPr>
            <a:r>
              <a:rPr lang="en"/>
              <a:t>Prof Vittorio Scarano</a:t>
            </a:r>
            <a:r>
              <a:rPr lang="en">
                <a:solidFill>
                  <a:schemeClr val="lt1"/>
                </a:solidFill>
              </a:rPr>
              <a:t>.</a:t>
            </a:r>
            <a:endParaRPr>
              <a:solidFill>
                <a:schemeClr val="lt1"/>
              </a:solidFill>
            </a:endParaRPr>
          </a:p>
        </p:txBody>
      </p:sp>
      <p:sp>
        <p:nvSpPr>
          <p:cNvPr id="174" name="Google Shape;174;p15">
            <a:hlinkClick r:id="rId4" action="ppaction://hlinksldjump"/>
          </p:cNvPr>
          <p:cNvSpPr/>
          <p:nvPr/>
        </p:nvSpPr>
        <p:spPr>
          <a:xfrm>
            <a:off x="10537975" y="0"/>
            <a:ext cx="1653900" cy="165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24"/>
          <p:cNvSpPr txBox="1">
            <a:spLocks noGrp="1"/>
          </p:cNvSpPr>
          <p:nvPr>
            <p:ph type="title"/>
          </p:nvPr>
        </p:nvSpPr>
        <p:spPr>
          <a:xfrm>
            <a:off x="415600" y="2885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Applications</a:t>
            </a:r>
            <a:endParaRPr>
              <a:solidFill>
                <a:schemeClr val="lt1"/>
              </a:solidFill>
            </a:endParaRPr>
          </a:p>
        </p:txBody>
      </p:sp>
      <p:sp>
        <p:nvSpPr>
          <p:cNvPr id="340" name="Google Shape;340;p24"/>
          <p:cNvSpPr txBox="1">
            <a:spLocks noGrp="1"/>
          </p:cNvSpPr>
          <p:nvPr>
            <p:ph type="body" idx="3"/>
          </p:nvPr>
        </p:nvSpPr>
        <p:spPr>
          <a:xfrm>
            <a:off x="499800" y="2178175"/>
            <a:ext cx="5147100" cy="3518100"/>
          </a:xfrm>
          <a:prstGeom prst="rect">
            <a:avLst/>
          </a:prstGeom>
        </p:spPr>
        <p:txBody>
          <a:bodyPr spcFirstLastPara="1" wrap="square" lIns="121900" tIns="121900" rIns="121900" bIns="121900" anchor="t" anchorCtr="0">
            <a:noAutofit/>
          </a:bodyPr>
          <a:lstStyle/>
          <a:p>
            <a:pPr marL="0" lvl="0" indent="0" algn="l" rtl="0">
              <a:spcBef>
                <a:spcPts val="1800"/>
              </a:spcBef>
              <a:spcAft>
                <a:spcPts val="0"/>
              </a:spcAft>
              <a:buClr>
                <a:schemeClr val="dk1"/>
              </a:buClr>
              <a:buSzPts val="1100"/>
              <a:buFont typeface="Arial"/>
              <a:buNone/>
            </a:pPr>
            <a:r>
              <a:rPr lang="en" sz="1700" b="1">
                <a:latin typeface="Darker Grotesque"/>
                <a:ea typeface="Darker Grotesque"/>
                <a:cs typeface="Darker Grotesque"/>
                <a:sym typeface="Darker Grotesque"/>
              </a:rPr>
              <a:t>Fire and Gas Detection and Alarm Systems</a:t>
            </a:r>
            <a:endParaRPr sz="1700" b="1" u="sng">
              <a:latin typeface="Darker Grotesque"/>
              <a:ea typeface="Darker Grotesque"/>
              <a:cs typeface="Darker Grotesque"/>
              <a:sym typeface="Darker Grotesque"/>
            </a:endParaRPr>
          </a:p>
          <a:p>
            <a:pPr marL="0" lvl="0" indent="0" algn="l" rtl="0">
              <a:spcBef>
                <a:spcPts val="1200"/>
              </a:spcBef>
              <a:spcAft>
                <a:spcPts val="0"/>
              </a:spcAft>
              <a:buClr>
                <a:schemeClr val="dk1"/>
              </a:buClr>
              <a:buSzPts val="1100"/>
              <a:buFont typeface="Arial"/>
              <a:buNone/>
            </a:pPr>
            <a:r>
              <a:rPr lang="en" sz="1600" b="1">
                <a:latin typeface="Darker Grotesque"/>
                <a:ea typeface="Darker Grotesque"/>
                <a:cs typeface="Darker Grotesque"/>
                <a:sym typeface="Darker Grotesque"/>
              </a:rPr>
              <a:t>The response of beam smoke detectors is generally less sensitive to the type and color of smoke. Therefore, a beam smoke detector may be well suited to applications unsuitable for point optical smoke detectors, such as applications where the anticipated fire would produce black smoke. Beam smoke detectors do, however, require visible smoke and therefore may not be as sensitive as ion detectors in some applications.</a:t>
            </a:r>
            <a:endParaRPr sz="1600" b="1">
              <a:latin typeface="Darker Grotesque"/>
              <a:ea typeface="Darker Grotesque"/>
              <a:cs typeface="Darker Grotesque"/>
              <a:sym typeface="Darker Grotesque"/>
            </a:endParaRPr>
          </a:p>
          <a:p>
            <a:pPr marL="0" lvl="0" indent="0" algn="l" rtl="0">
              <a:spcBef>
                <a:spcPts val="1800"/>
              </a:spcBef>
              <a:spcAft>
                <a:spcPts val="0"/>
              </a:spcAft>
              <a:buClr>
                <a:schemeClr val="dk1"/>
              </a:buClr>
              <a:buSzPts val="1100"/>
              <a:buFont typeface="Arial"/>
              <a:buNone/>
            </a:pPr>
            <a:endParaRPr sz="1700" b="1">
              <a:latin typeface="Arial"/>
              <a:ea typeface="Arial"/>
              <a:cs typeface="Arial"/>
              <a:sym typeface="Arial"/>
            </a:endParaRPr>
          </a:p>
          <a:p>
            <a:pPr marL="0" lvl="0" indent="0" algn="l" rtl="0">
              <a:spcBef>
                <a:spcPts val="1800"/>
              </a:spcBef>
              <a:spcAft>
                <a:spcPts val="0"/>
              </a:spcAft>
              <a:buClr>
                <a:schemeClr val="dk1"/>
              </a:buClr>
              <a:buSzPts val="1100"/>
              <a:buFont typeface="Arial"/>
              <a:buNone/>
            </a:pPr>
            <a:endParaRPr sz="1700" b="1" u="sng">
              <a:solidFill>
                <a:schemeClr val="hlink"/>
              </a:solidFill>
              <a:latin typeface="Arial"/>
              <a:ea typeface="Arial"/>
              <a:cs typeface="Arial"/>
              <a:sym typeface="Arial"/>
            </a:endParaRPr>
          </a:p>
          <a:p>
            <a:pPr marL="0" lvl="0" indent="0" algn="l" rtl="0">
              <a:spcBef>
                <a:spcPts val="1800"/>
              </a:spcBef>
              <a:spcAft>
                <a:spcPts val="0"/>
              </a:spcAft>
              <a:buClr>
                <a:schemeClr val="dk1"/>
              </a:buClr>
              <a:buSzPts val="1100"/>
              <a:buFont typeface="Arial"/>
              <a:buNone/>
            </a:pPr>
            <a:endParaRPr sz="1700" b="1" u="sng">
              <a:solidFill>
                <a:schemeClr val="hlink"/>
              </a:solidFill>
              <a:latin typeface="Arial"/>
              <a:ea typeface="Arial"/>
              <a:cs typeface="Arial"/>
              <a:sym typeface="Arial"/>
            </a:endParaRPr>
          </a:p>
          <a:p>
            <a:pPr marL="0" lvl="0" indent="0" algn="l" rtl="0">
              <a:spcBef>
                <a:spcPts val="400"/>
              </a:spcBef>
              <a:spcAft>
                <a:spcPts val="2100"/>
              </a:spcAft>
              <a:buNone/>
            </a:pPr>
            <a:endParaRPr/>
          </a:p>
        </p:txBody>
      </p:sp>
      <p:sp>
        <p:nvSpPr>
          <p:cNvPr id="341" name="Google Shape;341;p24">
            <a:hlinkClick r:id="rId3" action="ppaction://hlinksldjump"/>
          </p:cNvPr>
          <p:cNvSpPr/>
          <p:nvPr/>
        </p:nvSpPr>
        <p:spPr>
          <a:xfrm>
            <a:off x="10537975" y="0"/>
            <a:ext cx="1653900" cy="165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 name="Google Shape;342;p24"/>
          <p:cNvGrpSpPr/>
          <p:nvPr/>
        </p:nvGrpSpPr>
        <p:grpSpPr>
          <a:xfrm>
            <a:off x="11271317" y="6187415"/>
            <a:ext cx="692651" cy="424867"/>
            <a:chOff x="4410025" y="5528957"/>
            <a:chExt cx="1639799" cy="1005840"/>
          </a:xfrm>
        </p:grpSpPr>
        <p:cxnSp>
          <p:nvCxnSpPr>
            <p:cNvPr id="343" name="Google Shape;343;p24"/>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344" name="Google Shape;344;p24"/>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345" name="Google Shape;345;p24"/>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grpSp>
        <p:nvGrpSpPr>
          <p:cNvPr id="346" name="Google Shape;346;p24"/>
          <p:cNvGrpSpPr/>
          <p:nvPr/>
        </p:nvGrpSpPr>
        <p:grpSpPr>
          <a:xfrm flipH="1">
            <a:off x="238392" y="6187415"/>
            <a:ext cx="692651" cy="424867"/>
            <a:chOff x="4410025" y="5528957"/>
            <a:chExt cx="1639799" cy="1005840"/>
          </a:xfrm>
        </p:grpSpPr>
        <p:cxnSp>
          <p:nvCxnSpPr>
            <p:cNvPr id="347" name="Google Shape;347;p24"/>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348" name="Google Shape;348;p24"/>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349" name="Google Shape;349;p24"/>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sp>
        <p:nvSpPr>
          <p:cNvPr id="350" name="Google Shape;350;p24"/>
          <p:cNvSpPr/>
          <p:nvPr/>
        </p:nvSpPr>
        <p:spPr>
          <a:xfrm>
            <a:off x="0" y="6059550"/>
            <a:ext cx="1230300" cy="76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4">
            <a:hlinkClick r:id="" action="ppaction://hlinkshowjump?jump=nextslide"/>
          </p:cNvPr>
          <p:cNvSpPr/>
          <p:nvPr/>
        </p:nvSpPr>
        <p:spPr>
          <a:xfrm>
            <a:off x="11002500" y="6059550"/>
            <a:ext cx="1230300" cy="76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txBox="1"/>
          <p:nvPr/>
        </p:nvSpPr>
        <p:spPr>
          <a:xfrm>
            <a:off x="6530625" y="2310775"/>
            <a:ext cx="5147100" cy="3210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800"/>
              </a:spcBef>
              <a:spcAft>
                <a:spcPts val="0"/>
              </a:spcAft>
              <a:buNone/>
            </a:pPr>
            <a:r>
              <a:rPr lang="en" sz="1600" b="1">
                <a:solidFill>
                  <a:schemeClr val="dk2"/>
                </a:solidFill>
                <a:latin typeface="Darker Grotesque"/>
                <a:ea typeface="Darker Grotesque"/>
                <a:cs typeface="Darker Grotesque"/>
                <a:sym typeface="Darker Grotesque"/>
              </a:rPr>
              <a:t>Emergency Management</a:t>
            </a:r>
            <a:endParaRPr sz="1600" b="1">
              <a:solidFill>
                <a:schemeClr val="dk2"/>
              </a:solidFill>
              <a:latin typeface="Darker Grotesque"/>
              <a:ea typeface="Darker Grotesque"/>
              <a:cs typeface="Darker Grotesque"/>
              <a:sym typeface="Darker Grotesque"/>
            </a:endParaRPr>
          </a:p>
          <a:p>
            <a:pPr marL="0" lvl="0" indent="0" algn="l" rtl="0">
              <a:lnSpc>
                <a:spcPct val="115000"/>
              </a:lnSpc>
              <a:spcBef>
                <a:spcPts val="1800"/>
              </a:spcBef>
              <a:spcAft>
                <a:spcPts val="400"/>
              </a:spcAft>
              <a:buNone/>
            </a:pPr>
            <a:r>
              <a:rPr lang="en" sz="1600" b="1">
                <a:solidFill>
                  <a:schemeClr val="dk2"/>
                </a:solidFill>
                <a:latin typeface="Darker Grotesque"/>
                <a:ea typeface="Darker Grotesque"/>
                <a:cs typeface="Darker Grotesque"/>
                <a:sym typeface="Darker Grotesque"/>
              </a:rPr>
              <a:t>Smoke detectors are particularly useful in those situations where the fire is likely to generate a substantial amount of smoke before temperature changes are sufficient to actuate a heat detection system and before a fire eye will detect a flame. Smoke detectors use a photoelectric beam between a receiving element and light source. If smoke obscures the beam an alarm is sounded. There are also refraction-type models that measure the light changes that occur within the instrument when smoke particles enter it.</a:t>
            </a:r>
            <a:endParaRPr sz="1600" b="1">
              <a:solidFill>
                <a:schemeClr val="dk2"/>
              </a:solidFill>
              <a:latin typeface="Darker Grotesque"/>
              <a:ea typeface="Darker Grotesque"/>
              <a:cs typeface="Darker Grotesque"/>
              <a:sym typeface="Darker Grotesq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cxnSp>
        <p:nvCxnSpPr>
          <p:cNvPr id="357" name="Google Shape;357;p25"/>
          <p:cNvCxnSpPr/>
          <p:nvPr/>
        </p:nvCxnSpPr>
        <p:spPr>
          <a:xfrm>
            <a:off x="7685825" y="4507050"/>
            <a:ext cx="1550100" cy="0"/>
          </a:xfrm>
          <a:prstGeom prst="straightConnector1">
            <a:avLst/>
          </a:prstGeom>
          <a:noFill/>
          <a:ln w="38100" cap="rnd" cmpd="sng">
            <a:solidFill>
              <a:schemeClr val="lt1"/>
            </a:solidFill>
            <a:prstDash val="solid"/>
            <a:round/>
            <a:headEnd type="none" w="med" len="med"/>
            <a:tailEnd type="none" w="med" len="med"/>
          </a:ln>
        </p:spPr>
      </p:cxnSp>
      <p:pic>
        <p:nvPicPr>
          <p:cNvPr id="358" name="Google Shape;358;p25"/>
          <p:cNvPicPr preferRelativeResize="0"/>
          <p:nvPr/>
        </p:nvPicPr>
        <p:blipFill rotWithShape="1">
          <a:blip r:embed="rId3">
            <a:alphaModFix/>
          </a:blip>
          <a:srcRect l="18412" r="13089"/>
          <a:stretch/>
        </p:blipFill>
        <p:spPr>
          <a:xfrm>
            <a:off x="0" y="0"/>
            <a:ext cx="7032627" cy="6857999"/>
          </a:xfrm>
          <a:prstGeom prst="rect">
            <a:avLst/>
          </a:prstGeom>
          <a:noFill/>
          <a:ln>
            <a:noFill/>
          </a:ln>
        </p:spPr>
      </p:pic>
      <p:sp>
        <p:nvSpPr>
          <p:cNvPr id="359" name="Google Shape;359;p25"/>
          <p:cNvSpPr txBox="1">
            <a:spLocks noGrp="1"/>
          </p:cNvSpPr>
          <p:nvPr>
            <p:ph type="title"/>
          </p:nvPr>
        </p:nvSpPr>
        <p:spPr>
          <a:xfrm>
            <a:off x="7205700" y="2096575"/>
            <a:ext cx="4962000" cy="13416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sz="6000"/>
              <a:t>Thank you!</a:t>
            </a:r>
            <a:endParaRPr sz="6000"/>
          </a:p>
        </p:txBody>
      </p:sp>
      <p:sp>
        <p:nvSpPr>
          <p:cNvPr id="360" name="Google Shape;360;p25"/>
          <p:cNvSpPr txBox="1">
            <a:spLocks noGrp="1"/>
          </p:cNvSpPr>
          <p:nvPr>
            <p:ph type="body" idx="2"/>
          </p:nvPr>
        </p:nvSpPr>
        <p:spPr>
          <a:xfrm>
            <a:off x="7281900" y="3808000"/>
            <a:ext cx="4430100" cy="1231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s.khan6@studenti.unisa.it</a:t>
            </a:r>
            <a:endParaRPr>
              <a:solidFill>
                <a:schemeClr val="lt1"/>
              </a:solidFill>
            </a:endParaRPr>
          </a:p>
          <a:p>
            <a:pPr marL="0" lvl="0" indent="0" algn="l" rtl="0">
              <a:spcBef>
                <a:spcPts val="0"/>
              </a:spcBef>
              <a:spcAft>
                <a:spcPts val="0"/>
              </a:spcAft>
              <a:buNone/>
            </a:pPr>
            <a:endParaRPr>
              <a:solidFill>
                <a:schemeClr val="lt1"/>
              </a:solidFill>
            </a:endParaRPr>
          </a:p>
        </p:txBody>
      </p:sp>
      <p:sp>
        <p:nvSpPr>
          <p:cNvPr id="361" name="Google Shape;361;p25">
            <a:hlinkClick r:id="rId4" action="ppaction://hlinksldjump"/>
          </p:cNvPr>
          <p:cNvSpPr/>
          <p:nvPr/>
        </p:nvSpPr>
        <p:spPr>
          <a:xfrm>
            <a:off x="10537975" y="0"/>
            <a:ext cx="1653900" cy="165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6"/>
          <p:cNvSpPr txBox="1">
            <a:spLocks noGrp="1"/>
          </p:cNvSpPr>
          <p:nvPr>
            <p:ph type="title"/>
          </p:nvPr>
        </p:nvSpPr>
        <p:spPr>
          <a:xfrm>
            <a:off x="1374775" y="557350"/>
            <a:ext cx="103473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Outline</a:t>
            </a:r>
            <a:endParaRPr/>
          </a:p>
        </p:txBody>
      </p:sp>
      <p:sp>
        <p:nvSpPr>
          <p:cNvPr id="180" name="Google Shape;180;p16">
            <a:hlinkClick r:id="rId3" action="ppaction://hlinksldjump"/>
          </p:cNvPr>
          <p:cNvSpPr txBox="1">
            <a:spLocks noGrp="1"/>
          </p:cNvSpPr>
          <p:nvPr>
            <p:ph type="subTitle" idx="1"/>
          </p:nvPr>
        </p:nvSpPr>
        <p:spPr>
          <a:xfrm>
            <a:off x="1352700" y="1599600"/>
            <a:ext cx="10347300" cy="717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Brief Introduction of Problem Area</a:t>
            </a:r>
            <a:endParaRPr/>
          </a:p>
        </p:txBody>
      </p:sp>
      <p:sp>
        <p:nvSpPr>
          <p:cNvPr id="181" name="Google Shape;181;p16">
            <a:hlinkClick r:id="rId4" action="ppaction://hlinksldjump"/>
          </p:cNvPr>
          <p:cNvSpPr txBox="1">
            <a:spLocks noGrp="1"/>
          </p:cNvSpPr>
          <p:nvPr>
            <p:ph type="subTitle" idx="2"/>
          </p:nvPr>
        </p:nvSpPr>
        <p:spPr>
          <a:xfrm>
            <a:off x="1352700" y="2306570"/>
            <a:ext cx="10347300" cy="717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Purpose of the Project</a:t>
            </a:r>
            <a:endParaRPr/>
          </a:p>
        </p:txBody>
      </p:sp>
      <p:sp>
        <p:nvSpPr>
          <p:cNvPr id="182" name="Google Shape;182;p16">
            <a:hlinkClick r:id=""/>
          </p:cNvPr>
          <p:cNvSpPr txBox="1">
            <a:spLocks noGrp="1"/>
          </p:cNvSpPr>
          <p:nvPr>
            <p:ph type="subTitle" idx="3"/>
          </p:nvPr>
        </p:nvSpPr>
        <p:spPr>
          <a:xfrm>
            <a:off x="1352700" y="3013540"/>
            <a:ext cx="10347300" cy="717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Services/Libraries of the tool Used</a:t>
            </a:r>
            <a:endParaRPr/>
          </a:p>
        </p:txBody>
      </p:sp>
      <p:sp>
        <p:nvSpPr>
          <p:cNvPr id="183" name="Google Shape;183;p16">
            <a:hlinkClick r:id=""/>
          </p:cNvPr>
          <p:cNvSpPr txBox="1">
            <a:spLocks noGrp="1"/>
          </p:cNvSpPr>
          <p:nvPr>
            <p:ph type="subTitle" idx="4"/>
          </p:nvPr>
        </p:nvSpPr>
        <p:spPr>
          <a:xfrm>
            <a:off x="1441300" y="3677160"/>
            <a:ext cx="10347300" cy="717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Implementation</a:t>
            </a:r>
            <a:endParaRPr/>
          </a:p>
        </p:txBody>
      </p:sp>
      <p:sp>
        <p:nvSpPr>
          <p:cNvPr id="184" name="Google Shape;184;p16">
            <a:hlinkClick r:id="rId5" action="ppaction://hlinksldjump"/>
          </p:cNvPr>
          <p:cNvSpPr/>
          <p:nvPr/>
        </p:nvSpPr>
        <p:spPr>
          <a:xfrm>
            <a:off x="10537975" y="0"/>
            <a:ext cx="1653900" cy="165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5" name="Google Shape;185;p16"/>
          <p:cNvCxnSpPr/>
          <p:nvPr/>
        </p:nvCxnSpPr>
        <p:spPr>
          <a:xfrm>
            <a:off x="3939500" y="1039250"/>
            <a:ext cx="1550100" cy="0"/>
          </a:xfrm>
          <a:prstGeom prst="straightConnector1">
            <a:avLst/>
          </a:prstGeom>
          <a:noFill/>
          <a:ln w="38100" cap="rnd" cmpd="sng">
            <a:solidFill>
              <a:schemeClr val="lt1"/>
            </a:solidFill>
            <a:prstDash val="solid"/>
            <a:round/>
            <a:headEnd type="none" w="med" len="med"/>
            <a:tailEnd type="none" w="med" len="med"/>
          </a:ln>
        </p:spPr>
      </p:cxnSp>
      <p:cxnSp>
        <p:nvCxnSpPr>
          <p:cNvPr id="186" name="Google Shape;186;p16"/>
          <p:cNvCxnSpPr/>
          <p:nvPr/>
        </p:nvCxnSpPr>
        <p:spPr>
          <a:xfrm>
            <a:off x="7572675" y="1039250"/>
            <a:ext cx="1550100" cy="0"/>
          </a:xfrm>
          <a:prstGeom prst="straightConnector1">
            <a:avLst/>
          </a:prstGeom>
          <a:noFill/>
          <a:ln w="38100" cap="rnd" cmpd="sng">
            <a:solidFill>
              <a:schemeClr val="lt1"/>
            </a:solidFill>
            <a:prstDash val="solid"/>
            <a:round/>
            <a:headEnd type="none" w="med" len="med"/>
            <a:tailEnd type="none" w="med" len="med"/>
          </a:ln>
        </p:spPr>
      </p:cxnSp>
      <p:pic>
        <p:nvPicPr>
          <p:cNvPr id="187" name="Google Shape;187;p16"/>
          <p:cNvPicPr preferRelativeResize="0"/>
          <p:nvPr/>
        </p:nvPicPr>
        <p:blipFill>
          <a:blip r:embed="rId6">
            <a:alphaModFix/>
          </a:blip>
          <a:stretch>
            <a:fillRect/>
          </a:stretch>
        </p:blipFill>
        <p:spPr>
          <a:xfrm>
            <a:off x="8367500" y="4291810"/>
            <a:ext cx="3421103" cy="2158140"/>
          </a:xfrm>
          <a:prstGeom prst="rect">
            <a:avLst/>
          </a:prstGeom>
          <a:noFill/>
          <a:ln>
            <a:noFill/>
          </a:ln>
        </p:spPr>
      </p:pic>
      <p:pic>
        <p:nvPicPr>
          <p:cNvPr id="188" name="Google Shape;188;p16"/>
          <p:cNvPicPr preferRelativeResize="0"/>
          <p:nvPr/>
        </p:nvPicPr>
        <p:blipFill>
          <a:blip r:embed="rId7">
            <a:alphaModFix/>
          </a:blip>
          <a:stretch>
            <a:fillRect/>
          </a:stretch>
        </p:blipFill>
        <p:spPr>
          <a:xfrm>
            <a:off x="1441300" y="5424160"/>
            <a:ext cx="4876800" cy="962025"/>
          </a:xfrm>
          <a:prstGeom prst="rect">
            <a:avLst/>
          </a:prstGeom>
          <a:noFill/>
          <a:ln>
            <a:noFill/>
          </a:ln>
        </p:spPr>
      </p:pic>
      <p:sp>
        <p:nvSpPr>
          <p:cNvPr id="189" name="Google Shape;189;p16"/>
          <p:cNvSpPr txBox="1"/>
          <p:nvPr/>
        </p:nvSpPr>
        <p:spPr>
          <a:xfrm>
            <a:off x="5256325" y="4427500"/>
            <a:ext cx="3000000" cy="523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2100"/>
              </a:spcAft>
              <a:buNone/>
            </a:pPr>
            <a:r>
              <a:rPr lang="en" sz="2200">
                <a:solidFill>
                  <a:schemeClr val="lt1"/>
                </a:solidFill>
                <a:latin typeface="Darker Grotesque"/>
                <a:ea typeface="Darker Grotesque"/>
                <a:cs typeface="Darker Grotesque"/>
                <a:sym typeface="Darker Grotesque"/>
              </a:rPr>
              <a:t>Applications</a:t>
            </a:r>
            <a:endParaRPr sz="2200">
              <a:solidFill>
                <a:schemeClr val="lt1"/>
              </a:solidFill>
              <a:latin typeface="Darker Grotesque"/>
              <a:ea typeface="Darker Grotesque"/>
              <a:cs typeface="Darker Grotesque"/>
              <a:sym typeface="Darker Grotesqu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17"/>
          <p:cNvSpPr txBox="1">
            <a:spLocks noGrp="1"/>
          </p:cNvSpPr>
          <p:nvPr>
            <p:ph type="title"/>
          </p:nvPr>
        </p:nvSpPr>
        <p:spPr>
          <a:xfrm>
            <a:off x="415600" y="2885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Brief Introduction of Problem Area</a:t>
            </a:r>
            <a:endParaRPr>
              <a:solidFill>
                <a:schemeClr val="lt1"/>
              </a:solidFill>
            </a:endParaRPr>
          </a:p>
        </p:txBody>
      </p:sp>
      <p:sp>
        <p:nvSpPr>
          <p:cNvPr id="195" name="Google Shape;195;p17">
            <a:hlinkClick r:id="rId3" action="ppaction://hlinksldjump"/>
          </p:cNvPr>
          <p:cNvSpPr/>
          <p:nvPr/>
        </p:nvSpPr>
        <p:spPr>
          <a:xfrm>
            <a:off x="10537975" y="0"/>
            <a:ext cx="1653900" cy="165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17"/>
          <p:cNvGrpSpPr/>
          <p:nvPr/>
        </p:nvGrpSpPr>
        <p:grpSpPr>
          <a:xfrm>
            <a:off x="11271317" y="6187415"/>
            <a:ext cx="692651" cy="424867"/>
            <a:chOff x="4410025" y="5528957"/>
            <a:chExt cx="1639799" cy="1005840"/>
          </a:xfrm>
        </p:grpSpPr>
        <p:cxnSp>
          <p:nvCxnSpPr>
            <p:cNvPr id="197" name="Google Shape;197;p17"/>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198" name="Google Shape;198;p17"/>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199" name="Google Shape;199;p17"/>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grpSp>
        <p:nvGrpSpPr>
          <p:cNvPr id="200" name="Google Shape;200;p17"/>
          <p:cNvGrpSpPr/>
          <p:nvPr/>
        </p:nvGrpSpPr>
        <p:grpSpPr>
          <a:xfrm flipH="1">
            <a:off x="238392" y="6187415"/>
            <a:ext cx="692651" cy="424867"/>
            <a:chOff x="4410025" y="5528957"/>
            <a:chExt cx="1639799" cy="1005840"/>
          </a:xfrm>
        </p:grpSpPr>
        <p:cxnSp>
          <p:nvCxnSpPr>
            <p:cNvPr id="201" name="Google Shape;201;p17"/>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202" name="Google Shape;202;p17"/>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203" name="Google Shape;203;p17"/>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sp>
        <p:nvSpPr>
          <p:cNvPr id="204" name="Google Shape;204;p17"/>
          <p:cNvSpPr/>
          <p:nvPr/>
        </p:nvSpPr>
        <p:spPr>
          <a:xfrm>
            <a:off x="0" y="6059550"/>
            <a:ext cx="1230300" cy="76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a:hlinkClick r:id="" action="ppaction://hlinkshowjump?jump=nextslide"/>
          </p:cNvPr>
          <p:cNvSpPr/>
          <p:nvPr/>
        </p:nvSpPr>
        <p:spPr>
          <a:xfrm>
            <a:off x="11002500" y="6059550"/>
            <a:ext cx="1230300" cy="76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7"/>
          <p:cNvSpPr txBox="1">
            <a:spLocks noGrp="1"/>
          </p:cNvSpPr>
          <p:nvPr>
            <p:ph type="body" idx="1"/>
          </p:nvPr>
        </p:nvSpPr>
        <p:spPr>
          <a:xfrm>
            <a:off x="415600" y="2053975"/>
            <a:ext cx="5769900" cy="3620400"/>
          </a:xfrm>
          <a:prstGeom prst="rect">
            <a:avLst/>
          </a:prstGeom>
        </p:spPr>
        <p:txBody>
          <a:bodyPr spcFirstLastPara="1" wrap="square" lIns="121900" tIns="121900" rIns="121900" bIns="121900" anchor="ctr" anchorCtr="0">
            <a:noAutofit/>
          </a:bodyPr>
          <a:lstStyle/>
          <a:p>
            <a:pPr marL="0" lvl="0" indent="0" algn="l" rtl="0">
              <a:lnSpc>
                <a:spcPct val="100000"/>
              </a:lnSpc>
              <a:spcBef>
                <a:spcPts val="0"/>
              </a:spcBef>
              <a:spcAft>
                <a:spcPts val="2100"/>
              </a:spcAft>
              <a:buNone/>
            </a:pPr>
            <a:r>
              <a:rPr lang="en" sz="2100">
                <a:latin typeface="Darker Grotesque"/>
                <a:ea typeface="Darker Grotesque"/>
                <a:cs typeface="Darker Grotesque"/>
                <a:sym typeface="Darker Grotesque"/>
              </a:rPr>
              <a:t>I</a:t>
            </a:r>
            <a:r>
              <a:rPr lang="en" sz="2100" b="1">
                <a:latin typeface="Darker Grotesque"/>
                <a:ea typeface="Darker Grotesque"/>
                <a:cs typeface="Darker Grotesque"/>
                <a:sym typeface="Darker Grotesque"/>
              </a:rPr>
              <a:t>nhaling gases such as, propane , Methane at high concentration even for a short time can cause fainting and/or death. Inhaling of LPG vapor can cause irritation in nose and throat, headache and nausea, vomiting, dizziness and loss of consciousness. These Gases can cause fainting and choking in closed or poorly ventilated environment </a:t>
            </a:r>
            <a:endParaRPr sz="2100"/>
          </a:p>
        </p:txBody>
      </p:sp>
      <p:sp>
        <p:nvSpPr>
          <p:cNvPr id="207" name="Google Shape;207;p17"/>
          <p:cNvSpPr txBox="1">
            <a:spLocks noGrp="1"/>
          </p:cNvSpPr>
          <p:nvPr>
            <p:ph type="body" idx="1"/>
          </p:nvPr>
        </p:nvSpPr>
        <p:spPr>
          <a:xfrm>
            <a:off x="7570475" y="1939300"/>
            <a:ext cx="4393500" cy="3360900"/>
          </a:xfrm>
          <a:prstGeom prst="rect">
            <a:avLst/>
          </a:prstGeom>
        </p:spPr>
        <p:txBody>
          <a:bodyPr spcFirstLastPara="1" wrap="square" lIns="121900" tIns="121900" rIns="121900" bIns="121900" anchor="ctr" anchorCtr="0">
            <a:noAutofit/>
          </a:bodyPr>
          <a:lstStyle/>
          <a:p>
            <a:pPr marL="0" lvl="0" indent="0" algn="l" rtl="0">
              <a:lnSpc>
                <a:spcPct val="100000"/>
              </a:lnSpc>
              <a:spcBef>
                <a:spcPts val="0"/>
              </a:spcBef>
              <a:spcAft>
                <a:spcPts val="2100"/>
              </a:spcAft>
              <a:buNone/>
            </a:pPr>
            <a:r>
              <a:rPr lang="en" sz="2100">
                <a:latin typeface="Arial"/>
                <a:ea typeface="Arial"/>
                <a:cs typeface="Arial"/>
                <a:sym typeface="Arial"/>
              </a:rPr>
              <a:t>D</a:t>
            </a:r>
            <a:r>
              <a:rPr lang="en" sz="2100" b="1">
                <a:latin typeface="Darker Grotesque"/>
                <a:ea typeface="Darker Grotesque"/>
                <a:cs typeface="Darker Grotesque"/>
                <a:sym typeface="Darker Grotesque"/>
              </a:rPr>
              <a:t>uring a home fire, there's an increased level of carbon monoxide and carbon dioxide as well as damaging levels of chemical and thermal irritants. These irritants can permanently damage a person's or animal's respiratory system and cause death</a:t>
            </a:r>
            <a:endParaRPr sz="3100" b="1">
              <a:highlight>
                <a:schemeClr val="lt1"/>
              </a:highlight>
              <a:latin typeface="Darker Grotesque"/>
              <a:ea typeface="Darker Grotesque"/>
              <a:cs typeface="Darker Grotesque"/>
              <a:sym typeface="Darker Grotesqu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18"/>
          <p:cNvSpPr txBox="1">
            <a:spLocks noGrp="1"/>
          </p:cNvSpPr>
          <p:nvPr>
            <p:ph type="title"/>
          </p:nvPr>
        </p:nvSpPr>
        <p:spPr>
          <a:xfrm>
            <a:off x="415600" y="2885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Purpose of the Project</a:t>
            </a:r>
            <a:endParaRPr>
              <a:solidFill>
                <a:schemeClr val="lt1"/>
              </a:solidFill>
            </a:endParaRPr>
          </a:p>
        </p:txBody>
      </p:sp>
      <p:sp>
        <p:nvSpPr>
          <p:cNvPr id="213" name="Google Shape;213;p18"/>
          <p:cNvSpPr txBox="1">
            <a:spLocks noGrp="1"/>
          </p:cNvSpPr>
          <p:nvPr>
            <p:ph type="body" idx="3"/>
          </p:nvPr>
        </p:nvSpPr>
        <p:spPr>
          <a:xfrm>
            <a:off x="499800" y="2178175"/>
            <a:ext cx="5147100" cy="3518100"/>
          </a:xfrm>
          <a:prstGeom prst="rect">
            <a:avLst/>
          </a:prstGeom>
        </p:spPr>
        <p:txBody>
          <a:bodyPr spcFirstLastPara="1" wrap="square" lIns="121900" tIns="121900" rIns="121900" bIns="121900" anchor="t" anchorCtr="0">
            <a:noAutofit/>
          </a:bodyPr>
          <a:lstStyle/>
          <a:p>
            <a:pPr marL="0" lvl="0" indent="0" algn="l" rtl="0">
              <a:lnSpc>
                <a:spcPct val="100000"/>
              </a:lnSpc>
              <a:spcBef>
                <a:spcPts val="0"/>
              </a:spcBef>
              <a:spcAft>
                <a:spcPts val="0"/>
              </a:spcAft>
              <a:buClr>
                <a:schemeClr val="dk1"/>
              </a:buClr>
              <a:buSzPts val="1100"/>
              <a:buFont typeface="Arial"/>
              <a:buNone/>
            </a:pPr>
            <a:r>
              <a:rPr lang="en" sz="2600" b="1">
                <a:latin typeface="Darker Grotesque"/>
                <a:ea typeface="Darker Grotesque"/>
                <a:cs typeface="Darker Grotesque"/>
                <a:sym typeface="Darker Grotesque"/>
              </a:rPr>
              <a:t>Smoke Detectors are very useful in detecting smoke or fire (GAS) in buildings, and so are the important safety parameters. By using Smoke sensor one can get notify in mean time which can cause save from any kind of incident related to both Health and Wealth</a:t>
            </a:r>
            <a:endParaRPr sz="2600"/>
          </a:p>
          <a:p>
            <a:pPr marL="0" lvl="0" indent="0" algn="l" rtl="0">
              <a:spcBef>
                <a:spcPts val="2100"/>
              </a:spcBef>
              <a:spcAft>
                <a:spcPts val="2100"/>
              </a:spcAft>
              <a:buNone/>
            </a:pPr>
            <a:endParaRPr/>
          </a:p>
        </p:txBody>
      </p:sp>
      <p:sp>
        <p:nvSpPr>
          <p:cNvPr id="214" name="Google Shape;214;p18">
            <a:hlinkClick r:id="rId3" action="ppaction://hlinksldjump"/>
          </p:cNvPr>
          <p:cNvSpPr/>
          <p:nvPr/>
        </p:nvSpPr>
        <p:spPr>
          <a:xfrm>
            <a:off x="10537975" y="0"/>
            <a:ext cx="1653900" cy="165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18"/>
          <p:cNvGrpSpPr/>
          <p:nvPr/>
        </p:nvGrpSpPr>
        <p:grpSpPr>
          <a:xfrm>
            <a:off x="11271317" y="6187415"/>
            <a:ext cx="692651" cy="424867"/>
            <a:chOff x="4410025" y="5528957"/>
            <a:chExt cx="1639799" cy="1005840"/>
          </a:xfrm>
        </p:grpSpPr>
        <p:cxnSp>
          <p:nvCxnSpPr>
            <p:cNvPr id="216" name="Google Shape;216;p18"/>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217" name="Google Shape;217;p18"/>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218" name="Google Shape;218;p18"/>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grpSp>
        <p:nvGrpSpPr>
          <p:cNvPr id="219" name="Google Shape;219;p18"/>
          <p:cNvGrpSpPr/>
          <p:nvPr/>
        </p:nvGrpSpPr>
        <p:grpSpPr>
          <a:xfrm flipH="1">
            <a:off x="238392" y="6187415"/>
            <a:ext cx="692651" cy="424867"/>
            <a:chOff x="4410025" y="5528957"/>
            <a:chExt cx="1639799" cy="1005840"/>
          </a:xfrm>
        </p:grpSpPr>
        <p:cxnSp>
          <p:nvCxnSpPr>
            <p:cNvPr id="220" name="Google Shape;220;p18"/>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221" name="Google Shape;221;p18"/>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222" name="Google Shape;222;p18"/>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sp>
        <p:nvSpPr>
          <p:cNvPr id="223" name="Google Shape;223;p18"/>
          <p:cNvSpPr/>
          <p:nvPr/>
        </p:nvSpPr>
        <p:spPr>
          <a:xfrm>
            <a:off x="0" y="6059550"/>
            <a:ext cx="1230300" cy="76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a:hlinkClick r:id="" action="ppaction://hlinkshowjump?jump=nextslide"/>
          </p:cNvPr>
          <p:cNvSpPr/>
          <p:nvPr/>
        </p:nvSpPr>
        <p:spPr>
          <a:xfrm>
            <a:off x="11002500" y="6059550"/>
            <a:ext cx="1230300" cy="76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19"/>
          <p:cNvSpPr txBox="1">
            <a:spLocks noGrp="1"/>
          </p:cNvSpPr>
          <p:nvPr>
            <p:ph type="title"/>
          </p:nvPr>
        </p:nvSpPr>
        <p:spPr>
          <a:xfrm>
            <a:off x="415600" y="2885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Services of the tool Used</a:t>
            </a:r>
            <a:endParaRPr/>
          </a:p>
        </p:txBody>
      </p:sp>
      <p:sp>
        <p:nvSpPr>
          <p:cNvPr id="230" name="Google Shape;230;p19">
            <a:hlinkClick r:id="rId3" action="ppaction://hlinksldjump"/>
          </p:cNvPr>
          <p:cNvSpPr/>
          <p:nvPr/>
        </p:nvSpPr>
        <p:spPr>
          <a:xfrm>
            <a:off x="10537975" y="0"/>
            <a:ext cx="1653900" cy="165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 name="Google Shape;231;p19"/>
          <p:cNvGrpSpPr/>
          <p:nvPr/>
        </p:nvGrpSpPr>
        <p:grpSpPr>
          <a:xfrm>
            <a:off x="11271317" y="6187415"/>
            <a:ext cx="692651" cy="424867"/>
            <a:chOff x="4410025" y="5528957"/>
            <a:chExt cx="1639799" cy="1005840"/>
          </a:xfrm>
        </p:grpSpPr>
        <p:cxnSp>
          <p:nvCxnSpPr>
            <p:cNvPr id="232" name="Google Shape;232;p19"/>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233" name="Google Shape;233;p19"/>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234" name="Google Shape;234;p19"/>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pic>
        <p:nvPicPr>
          <p:cNvPr id="235" name="Google Shape;235;p19"/>
          <p:cNvPicPr preferRelativeResize="0"/>
          <p:nvPr/>
        </p:nvPicPr>
        <p:blipFill>
          <a:blip r:embed="rId4">
            <a:alphaModFix/>
          </a:blip>
          <a:stretch>
            <a:fillRect/>
          </a:stretch>
        </p:blipFill>
        <p:spPr>
          <a:xfrm>
            <a:off x="701875" y="1728275"/>
            <a:ext cx="2306101" cy="1653900"/>
          </a:xfrm>
          <a:prstGeom prst="rect">
            <a:avLst/>
          </a:prstGeom>
          <a:noFill/>
          <a:ln>
            <a:noFill/>
          </a:ln>
        </p:spPr>
      </p:pic>
      <p:sp>
        <p:nvSpPr>
          <p:cNvPr id="236" name="Google Shape;236;p19"/>
          <p:cNvSpPr txBox="1"/>
          <p:nvPr/>
        </p:nvSpPr>
        <p:spPr>
          <a:xfrm>
            <a:off x="4441775" y="3418025"/>
            <a:ext cx="30000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DM Serif Display"/>
                <a:ea typeface="DM Serif Display"/>
                <a:cs typeface="DM Serif Display"/>
                <a:sym typeface="DM Serif Display"/>
              </a:rPr>
              <a:t>Node Mcu</a:t>
            </a:r>
            <a:endParaRPr sz="100"/>
          </a:p>
        </p:txBody>
      </p:sp>
      <p:sp>
        <p:nvSpPr>
          <p:cNvPr id="237" name="Google Shape;237;p19"/>
          <p:cNvSpPr txBox="1"/>
          <p:nvPr/>
        </p:nvSpPr>
        <p:spPr>
          <a:xfrm>
            <a:off x="507200" y="3915575"/>
            <a:ext cx="3000000" cy="2696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2100"/>
              </a:spcAft>
              <a:buNone/>
            </a:pPr>
            <a:r>
              <a:rPr lang="en" sz="1600" b="1">
                <a:solidFill>
                  <a:schemeClr val="dk2"/>
                </a:solidFill>
                <a:latin typeface="Darker Grotesque"/>
                <a:ea typeface="Darker Grotesque"/>
                <a:cs typeface="Darker Grotesque"/>
                <a:sym typeface="Darker Grotesque"/>
              </a:rPr>
              <a:t>he Gas Sensor(MQ2) module is useful for gas leakage detecting(in home and industry). It can detectH2, LPG, CH4, CO, Alcohol, Smoke, Propane. Based on its fast response time. Measurements can be taken as soon as possible. Also the sensitivity can be adjusted by the potentiomete</a:t>
            </a:r>
            <a:r>
              <a:rPr lang="en">
                <a:solidFill>
                  <a:schemeClr val="dk1"/>
                </a:solidFill>
              </a:rPr>
              <a:t>r</a:t>
            </a:r>
            <a:endParaRPr sz="1700">
              <a:solidFill>
                <a:schemeClr val="dk2"/>
              </a:solidFill>
              <a:latin typeface="Darker Grotesque"/>
              <a:ea typeface="Darker Grotesque"/>
              <a:cs typeface="Darker Grotesque"/>
              <a:sym typeface="Darker Grotesque"/>
            </a:endParaRPr>
          </a:p>
        </p:txBody>
      </p:sp>
      <p:sp>
        <p:nvSpPr>
          <p:cNvPr id="238" name="Google Shape;238;p19"/>
          <p:cNvSpPr txBox="1"/>
          <p:nvPr/>
        </p:nvSpPr>
        <p:spPr>
          <a:xfrm>
            <a:off x="4595950" y="3939875"/>
            <a:ext cx="3000000" cy="18624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2100"/>
              </a:spcAft>
              <a:buNone/>
            </a:pPr>
            <a:r>
              <a:rPr lang="en" sz="1600" b="1">
                <a:solidFill>
                  <a:schemeClr val="dk2"/>
                </a:solidFill>
                <a:latin typeface="Darker Grotesque"/>
                <a:ea typeface="Darker Grotesque"/>
                <a:cs typeface="Darker Grotesque"/>
                <a:sym typeface="Darker Grotesque"/>
              </a:rPr>
              <a:t>NodeMCU (Node MicroController Unit) is an open source software and hardware development environment that is built around a very inexpensive System-on-a-Chip (SoC) called the ESP8266</a:t>
            </a:r>
            <a:r>
              <a:rPr lang="en" sz="1700" b="1">
                <a:solidFill>
                  <a:schemeClr val="dk2"/>
                </a:solidFill>
                <a:latin typeface="Darker Grotesque"/>
                <a:ea typeface="Darker Grotesque"/>
                <a:cs typeface="Darker Grotesque"/>
                <a:sym typeface="Darker Grotesque"/>
              </a:rPr>
              <a:t>. </a:t>
            </a:r>
            <a:endParaRPr sz="1700" b="1">
              <a:solidFill>
                <a:schemeClr val="dk2"/>
              </a:solidFill>
              <a:latin typeface="Darker Grotesque"/>
              <a:ea typeface="Darker Grotesque"/>
              <a:cs typeface="Darker Grotesque"/>
              <a:sym typeface="Darker Grotesque"/>
            </a:endParaRPr>
          </a:p>
        </p:txBody>
      </p:sp>
      <p:pic>
        <p:nvPicPr>
          <p:cNvPr id="239" name="Google Shape;239;p19"/>
          <p:cNvPicPr preferRelativeResize="0"/>
          <p:nvPr/>
        </p:nvPicPr>
        <p:blipFill>
          <a:blip r:embed="rId5">
            <a:alphaModFix/>
          </a:blip>
          <a:stretch>
            <a:fillRect/>
          </a:stretch>
        </p:blipFill>
        <p:spPr>
          <a:xfrm>
            <a:off x="4116800" y="1752575"/>
            <a:ext cx="3190199" cy="1605300"/>
          </a:xfrm>
          <a:prstGeom prst="rect">
            <a:avLst/>
          </a:prstGeom>
          <a:noFill/>
          <a:ln>
            <a:noFill/>
          </a:ln>
        </p:spPr>
      </p:pic>
      <p:sp>
        <p:nvSpPr>
          <p:cNvPr id="240" name="Google Shape;240;p19"/>
          <p:cNvSpPr txBox="1"/>
          <p:nvPr/>
        </p:nvSpPr>
        <p:spPr>
          <a:xfrm>
            <a:off x="507200" y="3418013"/>
            <a:ext cx="30000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DM Serif Display"/>
                <a:ea typeface="DM Serif Display"/>
                <a:cs typeface="DM Serif Display"/>
                <a:sym typeface="DM Serif Display"/>
              </a:rPr>
              <a:t>Mq2 Sensor</a:t>
            </a:r>
            <a:endParaRPr sz="100"/>
          </a:p>
        </p:txBody>
      </p:sp>
      <p:sp>
        <p:nvSpPr>
          <p:cNvPr id="241" name="Google Shape;241;p19"/>
          <p:cNvSpPr txBox="1"/>
          <p:nvPr/>
        </p:nvSpPr>
        <p:spPr>
          <a:xfrm>
            <a:off x="8475075" y="3957725"/>
            <a:ext cx="3000000" cy="18471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400"/>
              </a:spcBef>
              <a:spcAft>
                <a:spcPts val="400"/>
              </a:spcAft>
              <a:buNone/>
            </a:pPr>
            <a:r>
              <a:rPr lang="en" sz="1600" b="1">
                <a:solidFill>
                  <a:schemeClr val="dk2"/>
                </a:solidFill>
                <a:latin typeface="Darker Grotesque"/>
                <a:ea typeface="Darker Grotesque"/>
                <a:cs typeface="Darker Grotesque"/>
                <a:sym typeface="Darker Grotesque"/>
              </a:rPr>
              <a:t>Nuclio is an open source and managed serverless platform used to minimize development and maintenance overhead and automate the deployment of data-science based applications</a:t>
            </a:r>
            <a:endParaRPr sz="1600" b="1">
              <a:solidFill>
                <a:schemeClr val="dk2"/>
              </a:solidFill>
              <a:latin typeface="Darker Grotesque"/>
              <a:ea typeface="Darker Grotesque"/>
              <a:cs typeface="Darker Grotesque"/>
              <a:sym typeface="Darker Grotesque"/>
            </a:endParaRPr>
          </a:p>
        </p:txBody>
      </p:sp>
      <p:pic>
        <p:nvPicPr>
          <p:cNvPr id="242" name="Google Shape;242;p19"/>
          <p:cNvPicPr preferRelativeResize="0"/>
          <p:nvPr/>
        </p:nvPicPr>
        <p:blipFill>
          <a:blip r:embed="rId6">
            <a:alphaModFix/>
          </a:blip>
          <a:stretch>
            <a:fillRect/>
          </a:stretch>
        </p:blipFill>
        <p:spPr>
          <a:xfrm>
            <a:off x="8722538" y="1746325"/>
            <a:ext cx="2505075" cy="1828800"/>
          </a:xfrm>
          <a:prstGeom prst="rect">
            <a:avLst/>
          </a:prstGeom>
          <a:noFill/>
          <a:ln>
            <a:noFill/>
          </a:ln>
        </p:spPr>
      </p:pic>
      <p:sp>
        <p:nvSpPr>
          <p:cNvPr id="243" name="Google Shape;243;p19"/>
          <p:cNvSpPr txBox="1"/>
          <p:nvPr/>
        </p:nvSpPr>
        <p:spPr>
          <a:xfrm>
            <a:off x="8271325" y="3575125"/>
            <a:ext cx="30000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DM Serif Display"/>
                <a:ea typeface="DM Serif Display"/>
                <a:cs typeface="DM Serif Display"/>
                <a:sym typeface="DM Serif Display"/>
              </a:rPr>
              <a:t>Nuclio</a:t>
            </a:r>
            <a:endParaRPr sz="1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0"/>
          <p:cNvSpPr txBox="1">
            <a:spLocks noGrp="1"/>
          </p:cNvSpPr>
          <p:nvPr>
            <p:ph type="title"/>
          </p:nvPr>
        </p:nvSpPr>
        <p:spPr>
          <a:xfrm>
            <a:off x="415600" y="2885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Services of the tool Used</a:t>
            </a:r>
            <a:endParaRPr/>
          </a:p>
        </p:txBody>
      </p:sp>
      <p:sp>
        <p:nvSpPr>
          <p:cNvPr id="249" name="Google Shape;249;p20">
            <a:hlinkClick r:id="rId3" action="ppaction://hlinksldjump"/>
          </p:cNvPr>
          <p:cNvSpPr/>
          <p:nvPr/>
        </p:nvSpPr>
        <p:spPr>
          <a:xfrm>
            <a:off x="10537975" y="0"/>
            <a:ext cx="1653900" cy="165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 name="Google Shape;250;p20"/>
          <p:cNvGrpSpPr/>
          <p:nvPr/>
        </p:nvGrpSpPr>
        <p:grpSpPr>
          <a:xfrm>
            <a:off x="11271317" y="6187415"/>
            <a:ext cx="692651" cy="424867"/>
            <a:chOff x="4410025" y="5528957"/>
            <a:chExt cx="1639799" cy="1005840"/>
          </a:xfrm>
        </p:grpSpPr>
        <p:cxnSp>
          <p:nvCxnSpPr>
            <p:cNvPr id="251" name="Google Shape;251;p20"/>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252" name="Google Shape;252;p20"/>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253" name="Google Shape;253;p20"/>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sp>
        <p:nvSpPr>
          <p:cNvPr id="254" name="Google Shape;254;p20"/>
          <p:cNvSpPr txBox="1"/>
          <p:nvPr/>
        </p:nvSpPr>
        <p:spPr>
          <a:xfrm>
            <a:off x="4441775" y="3418025"/>
            <a:ext cx="30000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DM Serif Display"/>
                <a:ea typeface="DM Serif Display"/>
                <a:cs typeface="DM Serif Display"/>
                <a:sym typeface="DM Serif Display"/>
              </a:rPr>
              <a:t>Arduino</a:t>
            </a:r>
            <a:endParaRPr sz="100"/>
          </a:p>
        </p:txBody>
      </p:sp>
      <p:sp>
        <p:nvSpPr>
          <p:cNvPr id="255" name="Google Shape;255;p20"/>
          <p:cNvSpPr txBox="1"/>
          <p:nvPr/>
        </p:nvSpPr>
        <p:spPr>
          <a:xfrm>
            <a:off x="507200" y="3915575"/>
            <a:ext cx="3000000" cy="18471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2100"/>
              </a:spcAft>
              <a:buNone/>
            </a:pPr>
            <a:r>
              <a:rPr lang="en" sz="1600" b="1">
                <a:solidFill>
                  <a:schemeClr val="dk2"/>
                </a:solidFill>
                <a:latin typeface="Darker Grotesque"/>
                <a:ea typeface="Darker Grotesque"/>
                <a:cs typeface="Darker Grotesque"/>
                <a:sym typeface="Darker Grotesque"/>
              </a:rPr>
              <a:t>RabbitMQ is a messaging broker - an intermediary for messaging. It gives your applications a common platform to send and receive messages, and your messages a safe place to live until received.</a:t>
            </a:r>
            <a:endParaRPr sz="1700">
              <a:solidFill>
                <a:schemeClr val="dk2"/>
              </a:solidFill>
              <a:latin typeface="Darker Grotesque"/>
              <a:ea typeface="Darker Grotesque"/>
              <a:cs typeface="Darker Grotesque"/>
              <a:sym typeface="Darker Grotesque"/>
            </a:endParaRPr>
          </a:p>
        </p:txBody>
      </p:sp>
      <p:sp>
        <p:nvSpPr>
          <p:cNvPr id="256" name="Google Shape;256;p20"/>
          <p:cNvSpPr txBox="1"/>
          <p:nvPr/>
        </p:nvSpPr>
        <p:spPr>
          <a:xfrm>
            <a:off x="4595950" y="3939875"/>
            <a:ext cx="3190500" cy="2274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2100"/>
              </a:spcAft>
              <a:buNone/>
            </a:pPr>
            <a:r>
              <a:rPr lang="en" sz="1500" b="1">
                <a:solidFill>
                  <a:schemeClr val="dk1"/>
                </a:solidFill>
                <a:latin typeface="Darker Grotesque"/>
                <a:ea typeface="Darker Grotesque"/>
                <a:cs typeface="Darker Grotesque"/>
                <a:sym typeface="Darker Grotesque"/>
              </a:rPr>
              <a:t>T</a:t>
            </a:r>
            <a:r>
              <a:rPr lang="en" sz="1500" b="1">
                <a:solidFill>
                  <a:schemeClr val="dk2"/>
                </a:solidFill>
                <a:latin typeface="Darker Grotesque"/>
                <a:ea typeface="Darker Grotesque"/>
                <a:cs typeface="Darker Grotesque"/>
                <a:sym typeface="Darker Grotesque"/>
              </a:rPr>
              <a:t>he Arduino Integrated Development Environment - or Arduino Software (IDE) - contains a text editor for writing code, a message area, a text console, a toolbar with buttons for common functions and a series of menus. It connects to the Arduino and Genuino hardware to upload programs and communicate with them</a:t>
            </a:r>
            <a:r>
              <a:rPr lang="en" sz="1500" b="1">
                <a:solidFill>
                  <a:schemeClr val="dk1"/>
                </a:solidFill>
                <a:latin typeface="Darker Grotesque"/>
                <a:ea typeface="Darker Grotesque"/>
                <a:cs typeface="Darker Grotesque"/>
                <a:sym typeface="Darker Grotesque"/>
              </a:rPr>
              <a:t>.</a:t>
            </a:r>
            <a:endParaRPr sz="2100" b="1">
              <a:solidFill>
                <a:schemeClr val="dk2"/>
              </a:solidFill>
              <a:latin typeface="Darker Grotesque"/>
              <a:ea typeface="Darker Grotesque"/>
              <a:cs typeface="Darker Grotesque"/>
              <a:sym typeface="Darker Grotesque"/>
            </a:endParaRPr>
          </a:p>
        </p:txBody>
      </p:sp>
      <p:sp>
        <p:nvSpPr>
          <p:cNvPr id="257" name="Google Shape;257;p20"/>
          <p:cNvSpPr txBox="1"/>
          <p:nvPr/>
        </p:nvSpPr>
        <p:spPr>
          <a:xfrm>
            <a:off x="507200" y="3418013"/>
            <a:ext cx="30000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DM Serif Display"/>
                <a:ea typeface="DM Serif Display"/>
                <a:cs typeface="DM Serif Display"/>
                <a:sym typeface="DM Serif Display"/>
              </a:rPr>
              <a:t>RabbitMq</a:t>
            </a:r>
            <a:endParaRPr sz="100"/>
          </a:p>
        </p:txBody>
      </p:sp>
      <p:sp>
        <p:nvSpPr>
          <p:cNvPr id="258" name="Google Shape;258;p20"/>
          <p:cNvSpPr txBox="1"/>
          <p:nvPr/>
        </p:nvSpPr>
        <p:spPr>
          <a:xfrm>
            <a:off x="8490050" y="4027688"/>
            <a:ext cx="3000000" cy="1212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400"/>
              </a:spcBef>
              <a:spcAft>
                <a:spcPts val="400"/>
              </a:spcAft>
              <a:buNone/>
            </a:pPr>
            <a:r>
              <a:rPr lang="en" sz="1500" b="1">
                <a:solidFill>
                  <a:schemeClr val="dk2"/>
                </a:solidFill>
                <a:latin typeface="Darker Grotesque"/>
                <a:ea typeface="Darker Grotesque"/>
                <a:cs typeface="Darker Grotesque"/>
                <a:sym typeface="Darker Grotesque"/>
              </a:rPr>
              <a:t>MQTIZER is a mobile MQTT client that can connect to any broker which shares the network with your phone, and to any broker on the cloud as well</a:t>
            </a:r>
            <a:endParaRPr sz="2000" b="1">
              <a:solidFill>
                <a:schemeClr val="dk2"/>
              </a:solidFill>
              <a:latin typeface="Darker Grotesque"/>
              <a:ea typeface="Darker Grotesque"/>
              <a:cs typeface="Darker Grotesque"/>
              <a:sym typeface="Darker Grotesque"/>
            </a:endParaRPr>
          </a:p>
        </p:txBody>
      </p:sp>
      <p:sp>
        <p:nvSpPr>
          <p:cNvPr id="259" name="Google Shape;259;p20"/>
          <p:cNvSpPr txBox="1"/>
          <p:nvPr/>
        </p:nvSpPr>
        <p:spPr>
          <a:xfrm>
            <a:off x="8271325" y="3575125"/>
            <a:ext cx="30000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DM Serif Display"/>
                <a:ea typeface="DM Serif Display"/>
                <a:cs typeface="DM Serif Display"/>
                <a:sym typeface="DM Serif Display"/>
              </a:rPr>
              <a:t>MQTIZER</a:t>
            </a:r>
            <a:endParaRPr sz="100"/>
          </a:p>
        </p:txBody>
      </p:sp>
      <p:pic>
        <p:nvPicPr>
          <p:cNvPr id="260" name="Google Shape;260;p20"/>
          <p:cNvPicPr preferRelativeResize="0"/>
          <p:nvPr/>
        </p:nvPicPr>
        <p:blipFill>
          <a:blip r:embed="rId4">
            <a:alphaModFix/>
          </a:blip>
          <a:stretch>
            <a:fillRect/>
          </a:stretch>
        </p:blipFill>
        <p:spPr>
          <a:xfrm>
            <a:off x="879675" y="1764413"/>
            <a:ext cx="2061149" cy="1438825"/>
          </a:xfrm>
          <a:prstGeom prst="rect">
            <a:avLst/>
          </a:prstGeom>
          <a:noFill/>
          <a:ln>
            <a:noFill/>
          </a:ln>
        </p:spPr>
      </p:pic>
      <p:pic>
        <p:nvPicPr>
          <p:cNvPr id="261" name="Google Shape;261;p20"/>
          <p:cNvPicPr preferRelativeResize="0"/>
          <p:nvPr/>
        </p:nvPicPr>
        <p:blipFill>
          <a:blip r:embed="rId5">
            <a:alphaModFix/>
          </a:blip>
          <a:stretch>
            <a:fillRect/>
          </a:stretch>
        </p:blipFill>
        <p:spPr>
          <a:xfrm>
            <a:off x="4635888" y="1916625"/>
            <a:ext cx="2611776" cy="1349000"/>
          </a:xfrm>
          <a:prstGeom prst="rect">
            <a:avLst/>
          </a:prstGeom>
          <a:noFill/>
          <a:ln>
            <a:noFill/>
          </a:ln>
        </p:spPr>
      </p:pic>
      <p:pic>
        <p:nvPicPr>
          <p:cNvPr id="262" name="Google Shape;262;p20"/>
          <p:cNvPicPr preferRelativeResize="0"/>
          <p:nvPr/>
        </p:nvPicPr>
        <p:blipFill>
          <a:blip r:embed="rId6">
            <a:alphaModFix/>
          </a:blip>
          <a:stretch>
            <a:fillRect/>
          </a:stretch>
        </p:blipFill>
        <p:spPr>
          <a:xfrm>
            <a:off x="8722100" y="1653899"/>
            <a:ext cx="2218250" cy="20611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1"/>
          <p:cNvSpPr txBox="1">
            <a:spLocks noGrp="1"/>
          </p:cNvSpPr>
          <p:nvPr>
            <p:ph type="title"/>
          </p:nvPr>
        </p:nvSpPr>
        <p:spPr>
          <a:xfrm>
            <a:off x="415600" y="2885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Libraries/Services of the tool Used</a:t>
            </a:r>
            <a:endParaRPr/>
          </a:p>
        </p:txBody>
      </p:sp>
      <p:sp>
        <p:nvSpPr>
          <p:cNvPr id="268" name="Google Shape;268;p21">
            <a:hlinkClick r:id="rId3" action="ppaction://hlinksldjump"/>
          </p:cNvPr>
          <p:cNvSpPr/>
          <p:nvPr/>
        </p:nvSpPr>
        <p:spPr>
          <a:xfrm>
            <a:off x="10537975" y="0"/>
            <a:ext cx="1653900" cy="165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 name="Google Shape;269;p21"/>
          <p:cNvGrpSpPr/>
          <p:nvPr/>
        </p:nvGrpSpPr>
        <p:grpSpPr>
          <a:xfrm>
            <a:off x="11271317" y="6187415"/>
            <a:ext cx="692651" cy="424867"/>
            <a:chOff x="4410025" y="5528957"/>
            <a:chExt cx="1639799" cy="1005840"/>
          </a:xfrm>
        </p:grpSpPr>
        <p:cxnSp>
          <p:nvCxnSpPr>
            <p:cNvPr id="270" name="Google Shape;270;p21"/>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271" name="Google Shape;271;p21"/>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272" name="Google Shape;272;p21"/>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sp>
        <p:nvSpPr>
          <p:cNvPr id="273" name="Google Shape;273;p21"/>
          <p:cNvSpPr txBox="1"/>
          <p:nvPr/>
        </p:nvSpPr>
        <p:spPr>
          <a:xfrm>
            <a:off x="8263338" y="3274363"/>
            <a:ext cx="30000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DM Serif Display"/>
                <a:ea typeface="DM Serif Display"/>
                <a:cs typeface="DM Serif Display"/>
                <a:sym typeface="DM Serif Display"/>
              </a:rPr>
              <a:t>Pubsub Client</a:t>
            </a:r>
            <a:endParaRPr sz="100"/>
          </a:p>
        </p:txBody>
      </p:sp>
      <p:sp>
        <p:nvSpPr>
          <p:cNvPr id="274" name="Google Shape;274;p21"/>
          <p:cNvSpPr txBox="1"/>
          <p:nvPr/>
        </p:nvSpPr>
        <p:spPr>
          <a:xfrm>
            <a:off x="4684250" y="3890700"/>
            <a:ext cx="3000000" cy="18471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2100"/>
              </a:spcAft>
              <a:buNone/>
            </a:pPr>
            <a:r>
              <a:rPr lang="en" sz="1600" b="1">
                <a:solidFill>
                  <a:schemeClr val="dk2"/>
                </a:solidFill>
                <a:latin typeface="Darker Grotesque"/>
                <a:ea typeface="Darker Grotesque"/>
                <a:cs typeface="Darker Grotesque"/>
                <a:sym typeface="Darker Grotesque"/>
              </a:rPr>
              <a:t>The ESP8266WiFi library provides a wide collection of C++ methods (functions) and properties to configure and operate an ESP8266 module in station and / or soft access point mode.</a:t>
            </a:r>
            <a:endParaRPr sz="2200" b="1">
              <a:solidFill>
                <a:schemeClr val="dk2"/>
              </a:solidFill>
              <a:latin typeface="Darker Grotesque"/>
              <a:ea typeface="Darker Grotesque"/>
              <a:cs typeface="Darker Grotesque"/>
              <a:sym typeface="Darker Grotesque"/>
            </a:endParaRPr>
          </a:p>
        </p:txBody>
      </p:sp>
      <p:sp>
        <p:nvSpPr>
          <p:cNvPr id="275" name="Google Shape;275;p21"/>
          <p:cNvSpPr txBox="1"/>
          <p:nvPr/>
        </p:nvSpPr>
        <p:spPr>
          <a:xfrm>
            <a:off x="7981775" y="3890700"/>
            <a:ext cx="3190500" cy="1650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2100"/>
              </a:spcAft>
              <a:buNone/>
            </a:pPr>
            <a:r>
              <a:rPr lang="en" sz="1700" b="1">
                <a:solidFill>
                  <a:schemeClr val="dk2"/>
                </a:solidFill>
                <a:latin typeface="Darker Grotesque"/>
                <a:ea typeface="Darker Grotesque"/>
                <a:cs typeface="Darker Grotesque"/>
                <a:sym typeface="Darker Grotesque"/>
              </a:rPr>
              <a:t>A client library for MQTT messaging. MQTT is a lightweight messaging protocol ideal for small devices. This library allows you to send and receive MQTT messages.   </a:t>
            </a:r>
            <a:endParaRPr sz="2700" b="1">
              <a:solidFill>
                <a:schemeClr val="dk2"/>
              </a:solidFill>
              <a:latin typeface="Darker Grotesque"/>
              <a:ea typeface="Darker Grotesque"/>
              <a:cs typeface="Darker Grotesque"/>
              <a:sym typeface="Darker Grotesque"/>
            </a:endParaRPr>
          </a:p>
        </p:txBody>
      </p:sp>
      <p:sp>
        <p:nvSpPr>
          <p:cNvPr id="276" name="Google Shape;276;p21"/>
          <p:cNvSpPr txBox="1"/>
          <p:nvPr/>
        </p:nvSpPr>
        <p:spPr>
          <a:xfrm>
            <a:off x="4684250" y="3428988"/>
            <a:ext cx="30000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DM Serif Display"/>
                <a:ea typeface="DM Serif Display"/>
                <a:cs typeface="DM Serif Display"/>
                <a:sym typeface="DM Serif Display"/>
              </a:rPr>
              <a:t>ESP8266WiFi</a:t>
            </a:r>
            <a:endParaRPr sz="100"/>
          </a:p>
        </p:txBody>
      </p:sp>
      <p:pic>
        <p:nvPicPr>
          <p:cNvPr id="277" name="Google Shape;277;p21"/>
          <p:cNvPicPr preferRelativeResize="0"/>
          <p:nvPr/>
        </p:nvPicPr>
        <p:blipFill>
          <a:blip r:embed="rId4">
            <a:alphaModFix/>
          </a:blip>
          <a:stretch>
            <a:fillRect/>
          </a:stretch>
        </p:blipFill>
        <p:spPr>
          <a:xfrm>
            <a:off x="5153675" y="1748511"/>
            <a:ext cx="2061150" cy="1590675"/>
          </a:xfrm>
          <a:prstGeom prst="rect">
            <a:avLst/>
          </a:prstGeom>
          <a:noFill/>
          <a:ln>
            <a:noFill/>
          </a:ln>
        </p:spPr>
      </p:pic>
      <p:pic>
        <p:nvPicPr>
          <p:cNvPr id="278" name="Google Shape;278;p21"/>
          <p:cNvPicPr preferRelativeResize="0"/>
          <p:nvPr/>
        </p:nvPicPr>
        <p:blipFill>
          <a:blip r:embed="rId5">
            <a:alphaModFix/>
          </a:blip>
          <a:stretch>
            <a:fillRect/>
          </a:stretch>
        </p:blipFill>
        <p:spPr>
          <a:xfrm>
            <a:off x="8263350" y="1748500"/>
            <a:ext cx="2807050" cy="1590675"/>
          </a:xfrm>
          <a:prstGeom prst="rect">
            <a:avLst/>
          </a:prstGeom>
          <a:noFill/>
          <a:ln>
            <a:noFill/>
          </a:ln>
        </p:spPr>
      </p:pic>
      <p:pic>
        <p:nvPicPr>
          <p:cNvPr id="279" name="Google Shape;279;p21"/>
          <p:cNvPicPr preferRelativeResize="0"/>
          <p:nvPr/>
        </p:nvPicPr>
        <p:blipFill>
          <a:blip r:embed="rId6">
            <a:alphaModFix/>
          </a:blip>
          <a:stretch>
            <a:fillRect/>
          </a:stretch>
        </p:blipFill>
        <p:spPr>
          <a:xfrm>
            <a:off x="823550" y="1811825"/>
            <a:ext cx="2201151" cy="1527349"/>
          </a:xfrm>
          <a:prstGeom prst="rect">
            <a:avLst/>
          </a:prstGeom>
          <a:noFill/>
          <a:ln>
            <a:noFill/>
          </a:ln>
        </p:spPr>
      </p:pic>
      <p:sp>
        <p:nvSpPr>
          <p:cNvPr id="280" name="Google Shape;280;p21"/>
          <p:cNvSpPr txBox="1"/>
          <p:nvPr/>
        </p:nvSpPr>
        <p:spPr>
          <a:xfrm>
            <a:off x="913400" y="3980525"/>
            <a:ext cx="3190500" cy="2401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solidFill>
                  <a:schemeClr val="dk2"/>
                </a:solidFill>
                <a:latin typeface="Darker Grotesque"/>
                <a:ea typeface="Darker Grotesque"/>
                <a:cs typeface="Darker Grotesque"/>
                <a:sym typeface="Darker Grotesque"/>
              </a:rPr>
              <a:t>Docker is an open source containerization platform. It enables developers to package applications into containers—standardized executable components combining application source code with the operating system (OS) libraries and dependencies required to run that code in any environment.</a:t>
            </a:r>
            <a:endParaRPr sz="1900" b="1">
              <a:solidFill>
                <a:schemeClr val="dk2"/>
              </a:solidFill>
              <a:latin typeface="Darker Grotesque"/>
              <a:ea typeface="Darker Grotesque"/>
              <a:cs typeface="Darker Grotesque"/>
              <a:sym typeface="Darker Grotesque"/>
            </a:endParaRPr>
          </a:p>
        </p:txBody>
      </p:sp>
      <p:sp>
        <p:nvSpPr>
          <p:cNvPr id="281" name="Google Shape;281;p21"/>
          <p:cNvSpPr txBox="1"/>
          <p:nvPr/>
        </p:nvSpPr>
        <p:spPr>
          <a:xfrm>
            <a:off x="556675" y="3429000"/>
            <a:ext cx="30000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DM Serif Display"/>
                <a:ea typeface="DM Serif Display"/>
                <a:cs typeface="DM Serif Display"/>
                <a:sym typeface="DM Serif Display"/>
              </a:rPr>
              <a:t>Docker</a:t>
            </a:r>
            <a:endParaRPr/>
          </a:p>
        </p:txBody>
      </p:sp>
      <p:cxnSp>
        <p:nvCxnSpPr>
          <p:cNvPr id="282" name="Google Shape;282;p21"/>
          <p:cNvCxnSpPr/>
          <p:nvPr/>
        </p:nvCxnSpPr>
        <p:spPr>
          <a:xfrm>
            <a:off x="4192675" y="2096325"/>
            <a:ext cx="60000" cy="39231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2"/>
          <p:cNvSpPr txBox="1">
            <a:spLocks noGrp="1"/>
          </p:cNvSpPr>
          <p:nvPr>
            <p:ph type="title"/>
          </p:nvPr>
        </p:nvSpPr>
        <p:spPr>
          <a:xfrm>
            <a:off x="377550" y="31851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Implementation </a:t>
            </a:r>
            <a:endParaRPr/>
          </a:p>
        </p:txBody>
      </p:sp>
      <p:sp>
        <p:nvSpPr>
          <p:cNvPr id="288" name="Google Shape;288;p22"/>
          <p:cNvSpPr txBox="1">
            <a:spLocks noGrp="1"/>
          </p:cNvSpPr>
          <p:nvPr>
            <p:ph type="subTitle" idx="4"/>
          </p:nvPr>
        </p:nvSpPr>
        <p:spPr>
          <a:xfrm>
            <a:off x="377550" y="23160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Ubuntu</a:t>
            </a:r>
            <a:endParaRPr/>
          </a:p>
        </p:txBody>
      </p:sp>
      <p:sp>
        <p:nvSpPr>
          <p:cNvPr id="289" name="Google Shape;289;p22"/>
          <p:cNvSpPr txBox="1">
            <a:spLocks noGrp="1"/>
          </p:cNvSpPr>
          <p:nvPr>
            <p:ph type="body" idx="2"/>
          </p:nvPr>
        </p:nvSpPr>
        <p:spPr>
          <a:xfrm>
            <a:off x="2775375" y="3238625"/>
            <a:ext cx="1997700" cy="1910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Second step was to install docker on ubuntu</a:t>
            </a:r>
            <a:endParaRPr/>
          </a:p>
        </p:txBody>
      </p:sp>
      <p:sp>
        <p:nvSpPr>
          <p:cNvPr id="290" name="Google Shape;290;p22"/>
          <p:cNvSpPr txBox="1">
            <a:spLocks noGrp="1"/>
          </p:cNvSpPr>
          <p:nvPr>
            <p:ph type="subTitle" idx="5"/>
          </p:nvPr>
        </p:nvSpPr>
        <p:spPr>
          <a:xfrm>
            <a:off x="2737327" y="23160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Docker</a:t>
            </a:r>
            <a:endParaRPr/>
          </a:p>
        </p:txBody>
      </p:sp>
      <p:sp>
        <p:nvSpPr>
          <p:cNvPr id="291" name="Google Shape;291;p22"/>
          <p:cNvSpPr txBox="1">
            <a:spLocks noGrp="1"/>
          </p:cNvSpPr>
          <p:nvPr>
            <p:ph type="body" idx="3"/>
          </p:nvPr>
        </p:nvSpPr>
        <p:spPr>
          <a:xfrm>
            <a:off x="5135150" y="3238625"/>
            <a:ext cx="1997700" cy="1910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Then install Nuclio on Ubuntu using Docker</a:t>
            </a:r>
            <a:endParaRPr/>
          </a:p>
        </p:txBody>
      </p:sp>
      <p:sp>
        <p:nvSpPr>
          <p:cNvPr id="292" name="Google Shape;292;p22"/>
          <p:cNvSpPr txBox="1">
            <a:spLocks noGrp="1"/>
          </p:cNvSpPr>
          <p:nvPr>
            <p:ph type="subTitle" idx="6"/>
          </p:nvPr>
        </p:nvSpPr>
        <p:spPr>
          <a:xfrm>
            <a:off x="5097103" y="23425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Nuclio</a:t>
            </a:r>
            <a:endParaRPr/>
          </a:p>
        </p:txBody>
      </p:sp>
      <p:sp>
        <p:nvSpPr>
          <p:cNvPr id="293" name="Google Shape;293;p22"/>
          <p:cNvSpPr txBox="1">
            <a:spLocks noGrp="1"/>
          </p:cNvSpPr>
          <p:nvPr>
            <p:ph type="body" idx="13"/>
          </p:nvPr>
        </p:nvSpPr>
        <p:spPr>
          <a:xfrm>
            <a:off x="7494925" y="3238625"/>
            <a:ext cx="1997700" cy="1910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After installing Nuclio. I install RabitMQ on Ubuntu using Docker</a:t>
            </a:r>
            <a:endParaRPr/>
          </a:p>
        </p:txBody>
      </p:sp>
      <p:sp>
        <p:nvSpPr>
          <p:cNvPr id="294" name="Google Shape;294;p22"/>
          <p:cNvSpPr txBox="1">
            <a:spLocks noGrp="1"/>
          </p:cNvSpPr>
          <p:nvPr>
            <p:ph type="subTitle" idx="7"/>
          </p:nvPr>
        </p:nvSpPr>
        <p:spPr>
          <a:xfrm>
            <a:off x="7456880" y="23425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RabitMQ</a:t>
            </a:r>
            <a:endParaRPr/>
          </a:p>
        </p:txBody>
      </p:sp>
      <p:sp>
        <p:nvSpPr>
          <p:cNvPr id="295" name="Google Shape;295;p22"/>
          <p:cNvSpPr txBox="1">
            <a:spLocks noGrp="1"/>
          </p:cNvSpPr>
          <p:nvPr>
            <p:ph type="subTitle" idx="8"/>
          </p:nvPr>
        </p:nvSpPr>
        <p:spPr>
          <a:xfrm>
            <a:off x="9816657" y="23160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Arduino IDE</a:t>
            </a:r>
            <a:endParaRPr/>
          </a:p>
        </p:txBody>
      </p:sp>
      <p:sp>
        <p:nvSpPr>
          <p:cNvPr id="296" name="Google Shape;296;p22"/>
          <p:cNvSpPr txBox="1">
            <a:spLocks noGrp="1"/>
          </p:cNvSpPr>
          <p:nvPr>
            <p:ph type="body" idx="9"/>
          </p:nvPr>
        </p:nvSpPr>
        <p:spPr>
          <a:xfrm>
            <a:off x="415600" y="3238625"/>
            <a:ext cx="1997700" cy="1910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The first step was to install Ubuntu on a Virtual Machine</a:t>
            </a:r>
            <a:endParaRPr/>
          </a:p>
        </p:txBody>
      </p:sp>
      <p:sp>
        <p:nvSpPr>
          <p:cNvPr id="297" name="Google Shape;297;p22"/>
          <p:cNvSpPr txBox="1">
            <a:spLocks noGrp="1"/>
          </p:cNvSpPr>
          <p:nvPr>
            <p:ph type="body" idx="1"/>
          </p:nvPr>
        </p:nvSpPr>
        <p:spPr>
          <a:xfrm>
            <a:off x="9854700" y="3238625"/>
            <a:ext cx="1997700" cy="1910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Download arduino on main operating System</a:t>
            </a:r>
            <a:endParaRPr/>
          </a:p>
        </p:txBody>
      </p:sp>
      <p:sp>
        <p:nvSpPr>
          <p:cNvPr id="298" name="Google Shape;298;p22">
            <a:hlinkClick r:id="rId3" action="ppaction://hlinksldjump"/>
          </p:cNvPr>
          <p:cNvSpPr/>
          <p:nvPr/>
        </p:nvSpPr>
        <p:spPr>
          <a:xfrm>
            <a:off x="10537975" y="0"/>
            <a:ext cx="1653900" cy="165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22"/>
          <p:cNvGrpSpPr/>
          <p:nvPr/>
        </p:nvGrpSpPr>
        <p:grpSpPr>
          <a:xfrm>
            <a:off x="11271317" y="6187415"/>
            <a:ext cx="692651" cy="424867"/>
            <a:chOff x="4410025" y="5528957"/>
            <a:chExt cx="1639799" cy="1005840"/>
          </a:xfrm>
        </p:grpSpPr>
        <p:cxnSp>
          <p:nvCxnSpPr>
            <p:cNvPr id="300" name="Google Shape;300;p22"/>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301" name="Google Shape;301;p22"/>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302" name="Google Shape;302;p22"/>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grpSp>
        <p:nvGrpSpPr>
          <p:cNvPr id="303" name="Google Shape;303;p22"/>
          <p:cNvGrpSpPr/>
          <p:nvPr/>
        </p:nvGrpSpPr>
        <p:grpSpPr>
          <a:xfrm flipH="1">
            <a:off x="238392" y="6187415"/>
            <a:ext cx="692651" cy="424867"/>
            <a:chOff x="4410025" y="5528957"/>
            <a:chExt cx="1639799" cy="1005840"/>
          </a:xfrm>
        </p:grpSpPr>
        <p:cxnSp>
          <p:nvCxnSpPr>
            <p:cNvPr id="304" name="Google Shape;304;p22"/>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305" name="Google Shape;305;p22"/>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306" name="Google Shape;306;p22"/>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sp>
        <p:nvSpPr>
          <p:cNvPr id="307" name="Google Shape;307;p22"/>
          <p:cNvSpPr/>
          <p:nvPr/>
        </p:nvSpPr>
        <p:spPr>
          <a:xfrm>
            <a:off x="0" y="6059550"/>
            <a:ext cx="1230300" cy="76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a:hlinkClick r:id="" action="ppaction://hlinkshowjump?jump=nextslide"/>
          </p:cNvPr>
          <p:cNvSpPr/>
          <p:nvPr/>
        </p:nvSpPr>
        <p:spPr>
          <a:xfrm>
            <a:off x="11002500" y="6059550"/>
            <a:ext cx="1230300" cy="76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23"/>
          <p:cNvSpPr txBox="1">
            <a:spLocks noGrp="1"/>
          </p:cNvSpPr>
          <p:nvPr>
            <p:ph type="title"/>
          </p:nvPr>
        </p:nvSpPr>
        <p:spPr>
          <a:xfrm>
            <a:off x="377550" y="31851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Implementation </a:t>
            </a:r>
            <a:endParaRPr/>
          </a:p>
        </p:txBody>
      </p:sp>
      <p:sp>
        <p:nvSpPr>
          <p:cNvPr id="314" name="Google Shape;314;p23"/>
          <p:cNvSpPr txBox="1">
            <a:spLocks noGrp="1"/>
          </p:cNvSpPr>
          <p:nvPr>
            <p:ph type="subTitle" idx="4"/>
          </p:nvPr>
        </p:nvSpPr>
        <p:spPr>
          <a:xfrm>
            <a:off x="377550" y="2316000"/>
            <a:ext cx="1997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1600"/>
              <a:t>Connecting Sensor with NodeMCu</a:t>
            </a:r>
            <a:endParaRPr sz="1600"/>
          </a:p>
        </p:txBody>
      </p:sp>
      <p:sp>
        <p:nvSpPr>
          <p:cNvPr id="315" name="Google Shape;315;p23"/>
          <p:cNvSpPr txBox="1">
            <a:spLocks noGrp="1"/>
          </p:cNvSpPr>
          <p:nvPr>
            <p:ph type="body" idx="2"/>
          </p:nvPr>
        </p:nvSpPr>
        <p:spPr>
          <a:xfrm>
            <a:off x="2775375" y="3238625"/>
            <a:ext cx="1997700" cy="1910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After installing ESpwifi8266 and pubsubclient library than upload the code on NodeMcu </a:t>
            </a:r>
            <a:endParaRPr/>
          </a:p>
        </p:txBody>
      </p:sp>
      <p:sp>
        <p:nvSpPr>
          <p:cNvPr id="316" name="Google Shape;316;p23"/>
          <p:cNvSpPr txBox="1">
            <a:spLocks noGrp="1"/>
          </p:cNvSpPr>
          <p:nvPr>
            <p:ph type="subTitle" idx="5"/>
          </p:nvPr>
        </p:nvSpPr>
        <p:spPr>
          <a:xfrm>
            <a:off x="2737327" y="23160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1800"/>
              <a:t>Uploading Code on arduino</a:t>
            </a:r>
            <a:endParaRPr sz="1800"/>
          </a:p>
        </p:txBody>
      </p:sp>
      <p:sp>
        <p:nvSpPr>
          <p:cNvPr id="317" name="Google Shape;317;p23"/>
          <p:cNvSpPr txBox="1">
            <a:spLocks noGrp="1"/>
          </p:cNvSpPr>
          <p:nvPr>
            <p:ph type="body" idx="3"/>
          </p:nvPr>
        </p:nvSpPr>
        <p:spPr>
          <a:xfrm>
            <a:off x="5135150" y="3238625"/>
            <a:ext cx="1997700" cy="1910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Implementing the function on Nuclio . setting the Triggers and than Deploying</a:t>
            </a:r>
            <a:endParaRPr/>
          </a:p>
        </p:txBody>
      </p:sp>
      <p:sp>
        <p:nvSpPr>
          <p:cNvPr id="318" name="Google Shape;318;p23"/>
          <p:cNvSpPr txBox="1">
            <a:spLocks noGrp="1"/>
          </p:cNvSpPr>
          <p:nvPr>
            <p:ph type="subTitle" idx="6"/>
          </p:nvPr>
        </p:nvSpPr>
        <p:spPr>
          <a:xfrm>
            <a:off x="5097103" y="23425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1700"/>
              <a:t>Deploying Function On Nuclio</a:t>
            </a:r>
            <a:endParaRPr sz="1700"/>
          </a:p>
        </p:txBody>
      </p:sp>
      <p:sp>
        <p:nvSpPr>
          <p:cNvPr id="319" name="Google Shape;319;p23"/>
          <p:cNvSpPr txBox="1">
            <a:spLocks noGrp="1"/>
          </p:cNvSpPr>
          <p:nvPr>
            <p:ph type="body" idx="13"/>
          </p:nvPr>
        </p:nvSpPr>
        <p:spPr>
          <a:xfrm>
            <a:off x="7494925" y="3238625"/>
            <a:ext cx="1997700" cy="1910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The function deployed on Nuclio will create Queues on RabitMQ</a:t>
            </a:r>
            <a:endParaRPr/>
          </a:p>
        </p:txBody>
      </p:sp>
      <p:sp>
        <p:nvSpPr>
          <p:cNvPr id="320" name="Google Shape;320;p23"/>
          <p:cNvSpPr txBox="1">
            <a:spLocks noGrp="1"/>
          </p:cNvSpPr>
          <p:nvPr>
            <p:ph type="subTitle" idx="7"/>
          </p:nvPr>
        </p:nvSpPr>
        <p:spPr>
          <a:xfrm>
            <a:off x="7456880" y="23425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Queues RabitMQ</a:t>
            </a:r>
            <a:endParaRPr/>
          </a:p>
        </p:txBody>
      </p:sp>
      <p:sp>
        <p:nvSpPr>
          <p:cNvPr id="321" name="Google Shape;321;p23"/>
          <p:cNvSpPr txBox="1">
            <a:spLocks noGrp="1"/>
          </p:cNvSpPr>
          <p:nvPr>
            <p:ph type="subTitle" idx="8"/>
          </p:nvPr>
        </p:nvSpPr>
        <p:spPr>
          <a:xfrm>
            <a:off x="9816657" y="2316000"/>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MQTIZER</a:t>
            </a:r>
            <a:endParaRPr/>
          </a:p>
        </p:txBody>
      </p:sp>
      <p:sp>
        <p:nvSpPr>
          <p:cNvPr id="322" name="Google Shape;322;p23"/>
          <p:cNvSpPr txBox="1">
            <a:spLocks noGrp="1"/>
          </p:cNvSpPr>
          <p:nvPr>
            <p:ph type="body" idx="9"/>
          </p:nvPr>
        </p:nvSpPr>
        <p:spPr>
          <a:xfrm>
            <a:off x="415600" y="3238625"/>
            <a:ext cx="1997700" cy="1910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Connect Mq2 sensor with NodeMcu using Jumper wire</a:t>
            </a:r>
            <a:endParaRPr/>
          </a:p>
        </p:txBody>
      </p:sp>
      <p:sp>
        <p:nvSpPr>
          <p:cNvPr id="323" name="Google Shape;323;p23"/>
          <p:cNvSpPr txBox="1">
            <a:spLocks noGrp="1"/>
          </p:cNvSpPr>
          <p:nvPr>
            <p:ph type="body" idx="1"/>
          </p:nvPr>
        </p:nvSpPr>
        <p:spPr>
          <a:xfrm>
            <a:off x="9854700" y="3238625"/>
            <a:ext cx="1997700" cy="1910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Use Mqtizer to check Mqtt messages on Mobile Application</a:t>
            </a:r>
            <a:endParaRPr/>
          </a:p>
        </p:txBody>
      </p:sp>
      <p:sp>
        <p:nvSpPr>
          <p:cNvPr id="324" name="Google Shape;324;p23">
            <a:hlinkClick r:id="rId3" action="ppaction://hlinksldjump"/>
          </p:cNvPr>
          <p:cNvSpPr/>
          <p:nvPr/>
        </p:nvSpPr>
        <p:spPr>
          <a:xfrm>
            <a:off x="10537975" y="0"/>
            <a:ext cx="1653900" cy="165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 name="Google Shape;325;p23"/>
          <p:cNvGrpSpPr/>
          <p:nvPr/>
        </p:nvGrpSpPr>
        <p:grpSpPr>
          <a:xfrm>
            <a:off x="11271317" y="6187415"/>
            <a:ext cx="692651" cy="424867"/>
            <a:chOff x="4410025" y="5528957"/>
            <a:chExt cx="1639799" cy="1005840"/>
          </a:xfrm>
        </p:grpSpPr>
        <p:cxnSp>
          <p:nvCxnSpPr>
            <p:cNvPr id="326" name="Google Shape;326;p23"/>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327" name="Google Shape;327;p23"/>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328" name="Google Shape;328;p23"/>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grpSp>
        <p:nvGrpSpPr>
          <p:cNvPr id="329" name="Google Shape;329;p23"/>
          <p:cNvGrpSpPr/>
          <p:nvPr/>
        </p:nvGrpSpPr>
        <p:grpSpPr>
          <a:xfrm flipH="1">
            <a:off x="238392" y="6187415"/>
            <a:ext cx="692651" cy="424867"/>
            <a:chOff x="4410025" y="5528957"/>
            <a:chExt cx="1639799" cy="1005840"/>
          </a:xfrm>
        </p:grpSpPr>
        <p:cxnSp>
          <p:nvCxnSpPr>
            <p:cNvPr id="330" name="Google Shape;330;p23"/>
            <p:cNvCxnSpPr/>
            <p:nvPr/>
          </p:nvCxnSpPr>
          <p:spPr>
            <a:xfrm>
              <a:off x="4410025" y="6032350"/>
              <a:ext cx="1550100" cy="0"/>
            </a:xfrm>
            <a:prstGeom prst="straightConnector1">
              <a:avLst/>
            </a:prstGeom>
            <a:noFill/>
            <a:ln w="76200" cap="rnd" cmpd="sng">
              <a:solidFill>
                <a:schemeClr val="accent1"/>
              </a:solidFill>
              <a:prstDash val="solid"/>
              <a:round/>
              <a:headEnd type="none" w="med" len="med"/>
              <a:tailEnd type="none" w="med" len="med"/>
            </a:ln>
          </p:spPr>
        </p:cxnSp>
        <p:cxnSp>
          <p:nvCxnSpPr>
            <p:cNvPr id="331" name="Google Shape;331;p23"/>
            <p:cNvCxnSpPr/>
            <p:nvPr/>
          </p:nvCxnSpPr>
          <p:spPr>
            <a:xfrm rot="-2865211">
              <a:off x="5481208" y="6283097"/>
              <a:ext cx="680032" cy="0"/>
            </a:xfrm>
            <a:prstGeom prst="straightConnector1">
              <a:avLst/>
            </a:prstGeom>
            <a:noFill/>
            <a:ln w="76200" cap="rnd" cmpd="sng">
              <a:solidFill>
                <a:schemeClr val="accent1"/>
              </a:solidFill>
              <a:prstDash val="solid"/>
              <a:round/>
              <a:headEnd type="none" w="med" len="med"/>
              <a:tailEnd type="none" w="med" len="med"/>
            </a:ln>
          </p:spPr>
        </p:cxnSp>
        <p:cxnSp>
          <p:nvCxnSpPr>
            <p:cNvPr id="332" name="Google Shape;332;p23"/>
            <p:cNvCxnSpPr/>
            <p:nvPr/>
          </p:nvCxnSpPr>
          <p:spPr>
            <a:xfrm rot="2865211">
              <a:off x="5481208" y="5780657"/>
              <a:ext cx="680032" cy="0"/>
            </a:xfrm>
            <a:prstGeom prst="straightConnector1">
              <a:avLst/>
            </a:prstGeom>
            <a:noFill/>
            <a:ln w="76200" cap="rnd" cmpd="sng">
              <a:solidFill>
                <a:schemeClr val="accent1"/>
              </a:solidFill>
              <a:prstDash val="solid"/>
              <a:round/>
              <a:headEnd type="none" w="med" len="med"/>
              <a:tailEnd type="none" w="med" len="med"/>
            </a:ln>
          </p:spPr>
        </p:cxnSp>
      </p:grpSp>
      <p:sp>
        <p:nvSpPr>
          <p:cNvPr id="333" name="Google Shape;333;p23"/>
          <p:cNvSpPr/>
          <p:nvPr/>
        </p:nvSpPr>
        <p:spPr>
          <a:xfrm>
            <a:off x="0" y="6059550"/>
            <a:ext cx="1230300" cy="76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a:hlinkClick r:id="" action="ppaction://hlinkshowjump?jump=nextslide"/>
          </p:cNvPr>
          <p:cNvSpPr/>
          <p:nvPr/>
        </p:nvSpPr>
        <p:spPr>
          <a:xfrm>
            <a:off x="11002500" y="6059550"/>
            <a:ext cx="1230300" cy="76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lidesMania">
  <a:themeElements>
    <a:clrScheme name="Simple Light">
      <a:dk1>
        <a:srgbClr val="000000"/>
      </a:dk1>
      <a:lt1>
        <a:srgbClr val="FFFFFF"/>
      </a:lt1>
      <a:dk2>
        <a:srgbClr val="434343"/>
      </a:dk2>
      <a:lt2>
        <a:srgbClr val="EEEEEE"/>
      </a:lt2>
      <a:accent1>
        <a:srgbClr val="000000"/>
      </a:accent1>
      <a:accent2>
        <a:srgbClr val="FFFFFF"/>
      </a:accent2>
      <a:accent3>
        <a:srgbClr val="EFEFEF"/>
      </a:accent3>
      <a:accent4>
        <a:srgbClr val="FF0000"/>
      </a:accent4>
      <a:accent5>
        <a:srgbClr val="FF0000"/>
      </a:accent5>
      <a:accent6>
        <a:srgbClr val="FF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836</Words>
  <Application>Microsoft Office PowerPoint</Application>
  <PresentationFormat>Custom</PresentationFormat>
  <Paragraphs>66</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DM Serif Display</vt:lpstr>
      <vt:lpstr>Aldrich</vt:lpstr>
      <vt:lpstr>Abril Fatface</vt:lpstr>
      <vt:lpstr>Barlow Condensed</vt:lpstr>
      <vt:lpstr>Darker Grotesque</vt:lpstr>
      <vt:lpstr>SlidesMania</vt:lpstr>
      <vt:lpstr>Smoke Monitor</vt:lpstr>
      <vt:lpstr>Outline</vt:lpstr>
      <vt:lpstr>Brief Introduction of Problem Area</vt:lpstr>
      <vt:lpstr>Purpose of the Project</vt:lpstr>
      <vt:lpstr>Services of the tool Used</vt:lpstr>
      <vt:lpstr>Services of the tool Used</vt:lpstr>
      <vt:lpstr>Libraries/Services of the tool Used</vt:lpstr>
      <vt:lpstr>Implementation </vt:lpstr>
      <vt:lpstr>Implementation </vt:lpstr>
      <vt:lpstr>Applications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Smoke Monitor</dc:title>
  <cp:lastModifiedBy>Rudy</cp:lastModifiedBy>
  <cp:revision>1</cp:revision>
  <dcterms:modified xsi:type="dcterms:W3CDTF">2021-07-25T16:58:54Z</dcterms:modified>
</cp:coreProperties>
</file>